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7" r:id="rId2"/>
    <p:sldId id="259" r:id="rId3"/>
    <p:sldId id="282" r:id="rId4"/>
    <p:sldId id="471" r:id="rId5"/>
    <p:sldId id="472" r:id="rId6"/>
    <p:sldId id="488" r:id="rId7"/>
    <p:sldId id="455" r:id="rId8"/>
    <p:sldId id="394" r:id="rId9"/>
    <p:sldId id="474" r:id="rId10"/>
    <p:sldId id="563" r:id="rId11"/>
    <p:sldId id="527" r:id="rId12"/>
    <p:sldId id="489" r:id="rId13"/>
    <p:sldId id="528" r:id="rId14"/>
    <p:sldId id="529" r:id="rId15"/>
    <p:sldId id="530" r:id="rId16"/>
    <p:sldId id="531" r:id="rId17"/>
    <p:sldId id="532" r:id="rId18"/>
    <p:sldId id="533" r:id="rId19"/>
    <p:sldId id="534" r:id="rId20"/>
    <p:sldId id="535" r:id="rId21"/>
    <p:sldId id="536" r:id="rId22"/>
    <p:sldId id="537" r:id="rId23"/>
    <p:sldId id="538" r:id="rId24"/>
    <p:sldId id="539" r:id="rId25"/>
    <p:sldId id="540" r:id="rId26"/>
    <p:sldId id="559" r:id="rId27"/>
    <p:sldId id="490" r:id="rId28"/>
    <p:sldId id="479" r:id="rId29"/>
    <p:sldId id="541" r:id="rId30"/>
    <p:sldId id="542" r:id="rId31"/>
    <p:sldId id="543" r:id="rId32"/>
    <p:sldId id="502" r:id="rId33"/>
    <p:sldId id="544" r:id="rId34"/>
    <p:sldId id="507" r:id="rId35"/>
    <p:sldId id="508" r:id="rId36"/>
    <p:sldId id="560" r:id="rId37"/>
    <p:sldId id="545" r:id="rId38"/>
    <p:sldId id="462" r:id="rId39"/>
    <p:sldId id="511" r:id="rId40"/>
    <p:sldId id="546" r:id="rId41"/>
    <p:sldId id="547" r:id="rId42"/>
    <p:sldId id="509" r:id="rId43"/>
    <p:sldId id="525" r:id="rId44"/>
    <p:sldId id="550" r:id="rId45"/>
    <p:sldId id="548" r:id="rId46"/>
    <p:sldId id="551" r:id="rId47"/>
    <p:sldId id="549" r:id="rId48"/>
    <p:sldId id="552" r:id="rId49"/>
    <p:sldId id="553" r:id="rId50"/>
    <p:sldId id="554" r:id="rId51"/>
    <p:sldId id="555" r:id="rId52"/>
    <p:sldId id="556" r:id="rId53"/>
    <p:sldId id="557" r:id="rId54"/>
    <p:sldId id="558" r:id="rId55"/>
    <p:sldId id="561" r:id="rId56"/>
    <p:sldId id="562" r:id="rId57"/>
    <p:sldId id="283" r:id="rId5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6"/>
    <p:restoredTop sz="86212" autoAdjust="0"/>
  </p:normalViewPr>
  <p:slideViewPr>
    <p:cSldViewPr snapToGrid="0">
      <p:cViewPr varScale="1">
        <p:scale>
          <a:sx n="139" d="100"/>
          <a:sy n="139" d="100"/>
        </p:scale>
        <p:origin x="1556"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DBE1414-C7C9-8296-8017-9AC21740D9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kumimoji="1" sz="1200"/>
            </a:lvl1pPr>
          </a:lstStyle>
          <a:p>
            <a:pPr>
              <a:defRPr/>
            </a:pPr>
            <a:endParaRPr lang="zh-CN" altLang="en-US"/>
          </a:p>
        </p:txBody>
      </p:sp>
      <p:sp>
        <p:nvSpPr>
          <p:cNvPr id="3" name="日期占位符 2">
            <a:extLst>
              <a:ext uri="{FF2B5EF4-FFF2-40B4-BE49-F238E27FC236}">
                <a16:creationId xmlns:a16="http://schemas.microsoft.com/office/drawing/2014/main" id="{C60945BF-6844-AE38-4D35-C3962272A6E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kumimoji="1" sz="1200"/>
            </a:lvl1pPr>
          </a:lstStyle>
          <a:p>
            <a:pPr>
              <a:defRPr/>
            </a:pPr>
            <a:fld id="{5F556483-9546-4474-8D04-5A72851BF317}" type="datetimeFigureOut">
              <a:rPr lang="zh-CN" altLang="en-US"/>
              <a:pPr>
                <a:defRPr/>
              </a:pPr>
              <a:t>2025/2/21</a:t>
            </a:fld>
            <a:endParaRPr lang="zh-CN" altLang="en-US"/>
          </a:p>
        </p:txBody>
      </p:sp>
      <p:sp>
        <p:nvSpPr>
          <p:cNvPr id="4" name="幻灯片图像占位符 3">
            <a:extLst>
              <a:ext uri="{FF2B5EF4-FFF2-40B4-BE49-F238E27FC236}">
                <a16:creationId xmlns:a16="http://schemas.microsoft.com/office/drawing/2014/main" id="{82172C22-7684-C31D-A343-2DCDE057C3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512EDE4D-5E01-202C-3B78-7DF5B29A8254}"/>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编辑母版文本样式
第二级
第三级
第四级
第五级</a:t>
            </a:r>
          </a:p>
        </p:txBody>
      </p:sp>
      <p:sp>
        <p:nvSpPr>
          <p:cNvPr id="6" name="页脚占位符 5">
            <a:extLst>
              <a:ext uri="{FF2B5EF4-FFF2-40B4-BE49-F238E27FC236}">
                <a16:creationId xmlns:a16="http://schemas.microsoft.com/office/drawing/2014/main" id="{E44A82F7-EFA8-01C8-0826-C7178D6C490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buFont typeface="Arial" panose="020B0604020202020204" pitchFamily="34" charset="0"/>
              <a:buNone/>
              <a:defRPr kumimoji="1" sz="1200"/>
            </a:lvl1pPr>
          </a:lstStyle>
          <a:p>
            <a:pPr>
              <a:defRPr/>
            </a:pPr>
            <a:endParaRPr lang="zh-CN" altLang="en-US"/>
          </a:p>
        </p:txBody>
      </p:sp>
      <p:sp>
        <p:nvSpPr>
          <p:cNvPr id="7" name="灯片编号占位符 6">
            <a:extLst>
              <a:ext uri="{FF2B5EF4-FFF2-40B4-BE49-F238E27FC236}">
                <a16:creationId xmlns:a16="http://schemas.microsoft.com/office/drawing/2014/main" id="{8642CC7C-92C9-B6E7-7572-6A02C458E48F}"/>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buFont typeface="Arial" panose="020B0604020202020204" pitchFamily="34" charset="0"/>
              <a:buNone/>
              <a:defRPr kumimoji="1" sz="1200"/>
            </a:lvl1pPr>
          </a:lstStyle>
          <a:p>
            <a:pPr>
              <a:defRPr/>
            </a:pPr>
            <a:fld id="{231D12BB-1EF7-410B-BA3C-E0EB79972CA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lgn="l" rtl="0" eaLnBrk="0" fontAlgn="base" hangingPunct="0">
      <a:spcBef>
        <a:spcPct val="30000"/>
      </a:spcBef>
      <a:spcAft>
        <a:spcPct val="0"/>
      </a:spcAft>
      <a:defRPr sz="1200" kern="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lgn="l" rtl="0" eaLnBrk="0" fontAlgn="base" hangingPunct="0">
      <a:spcBef>
        <a:spcPct val="30000"/>
      </a:spcBef>
      <a:spcAft>
        <a:spcPct val="0"/>
      </a:spcAft>
      <a:defRPr sz="1200" kern="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lgn="l" rtl="0" eaLnBrk="0" fontAlgn="base" hangingPunct="0">
      <a:spcBef>
        <a:spcPct val="30000"/>
      </a:spcBef>
      <a:spcAft>
        <a:spcPct val="0"/>
      </a:spcAft>
      <a:defRPr sz="1200" kern="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lgn="l" rtl="0" eaLnBrk="0" fontAlgn="base" hangingPunct="0">
      <a:spcBef>
        <a:spcPct val="30000"/>
      </a:spcBef>
      <a:spcAft>
        <a:spcPct val="0"/>
      </a:spcAft>
      <a:defRPr sz="1200" kern="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extblob.readthedocs.io/en/dev/"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upport.oneskyapp.com/hc/en-us/articles/208047697-JSON-sample-file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3schools.com/python/python_lists.asp"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w3schools.com/python/numpy/default.asp"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2A8B7676-9AA8-4599-3DE8-86365B8A44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5DFC4447-5AF8-05A8-4A8D-90F586BD7B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rgbClr val="000000"/>
                </a:solidFill>
                <a:latin typeface="Verdana" panose="020B0604030504040204" pitchFamily="34" charset="0"/>
              </a:rPr>
              <a:t>A date in Python is not a data type of its own, but we can import a module named </a:t>
            </a:r>
            <a:r>
              <a:rPr lang="en-US" altLang="en-US"/>
              <a:t>datetime</a:t>
            </a:r>
            <a:r>
              <a:rPr lang="en-US" altLang="en-US">
                <a:solidFill>
                  <a:srgbClr val="000000"/>
                </a:solidFill>
                <a:latin typeface="Verdana" panose="020B0604030504040204" pitchFamily="34" charset="0"/>
              </a:rPr>
              <a:t> to work with dates as date objects.</a:t>
            </a:r>
          </a:p>
          <a:p>
            <a:r>
              <a:rPr lang="en-US" altLang="en-US">
                <a:solidFill>
                  <a:srgbClr val="000000"/>
                </a:solidFill>
                <a:latin typeface="Verdana" panose="020B0604030504040204" pitchFamily="34" charset="0"/>
              </a:rPr>
              <a:t>Output: The date contains year, month, day, hour, minute, second, and microsecond.</a:t>
            </a:r>
            <a:br>
              <a:rPr lang="en-US" altLang="en-US"/>
            </a:br>
            <a:endParaRPr lang="en-US" altLang="en-US"/>
          </a:p>
        </p:txBody>
      </p:sp>
      <p:sp>
        <p:nvSpPr>
          <p:cNvPr id="7172" name="Slide Number Placeholder 3">
            <a:extLst>
              <a:ext uri="{FF2B5EF4-FFF2-40B4-BE49-F238E27FC236}">
                <a16:creationId xmlns:a16="http://schemas.microsoft.com/office/drawing/2014/main" id="{8DA6889A-120A-DD8B-F858-E6797F2C53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189F4537-F1B4-4510-AB7E-5C02A37BC00B}" type="slidenum">
              <a:rPr lang="zh-CN" altLang="en-US" smtClean="0">
                <a:latin typeface="Calibri" panose="020F0502020204030204" pitchFamily="34" charset="0"/>
                <a:ea typeface="宋体" panose="02010600030101010101" pitchFamily="2" charset="-122"/>
              </a:rPr>
              <a:pPr>
                <a:spcBef>
                  <a:spcPct val="0"/>
                </a:spcBef>
                <a:buFontTx/>
                <a:buNone/>
              </a:pPr>
              <a:t>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D3858476-D6F8-0331-B176-399DAFF218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0FBEE3C7-11BE-494D-BFDE-785904C346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4" name="Slide Number Placeholder 3">
            <a:extLst>
              <a:ext uri="{FF2B5EF4-FFF2-40B4-BE49-F238E27FC236}">
                <a16:creationId xmlns:a16="http://schemas.microsoft.com/office/drawing/2014/main" id="{EEAA815C-14EF-6159-4DF5-FA74CFF8BA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08B14943-6AC7-4A18-A929-936097D977DD}" type="slidenum">
              <a:rPr lang="zh-CN" altLang="en-US" smtClean="0">
                <a:latin typeface="Calibri" panose="020F0502020204030204" pitchFamily="34" charset="0"/>
                <a:ea typeface="宋体" panose="02010600030101010101" pitchFamily="2" charset="-122"/>
              </a:rPr>
              <a:pPr>
                <a:spcBef>
                  <a:spcPct val="0"/>
                </a:spcBef>
                <a:buFontTx/>
                <a:buNone/>
              </a:pPr>
              <a:t>28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AEEAEDCF-853A-14D8-C163-DAD3BDCAA6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24C8B97D-4714-5775-F526-3348E79997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2" name="Slide Number Placeholder 3">
            <a:extLst>
              <a:ext uri="{FF2B5EF4-FFF2-40B4-BE49-F238E27FC236}">
                <a16:creationId xmlns:a16="http://schemas.microsoft.com/office/drawing/2014/main" id="{1404857F-AFE4-94F4-B6EC-C09B856BBF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AF2C7B3E-8A44-485F-BC5F-DE2CCC0650C1}" type="slidenum">
              <a:rPr lang="zh-CN" altLang="en-US" smtClean="0">
                <a:latin typeface="Calibri" panose="020F0502020204030204" pitchFamily="34" charset="0"/>
                <a:ea typeface="宋体" panose="02010600030101010101" pitchFamily="2" charset="-122"/>
              </a:rPr>
              <a:pPr>
                <a:spcBef>
                  <a:spcPct val="0"/>
                </a:spcBef>
                <a:buFontTx/>
                <a:buNone/>
              </a:pPr>
              <a:t>29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6D445B1F-64C5-F65C-59D8-E3B6EF3B42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1805A36D-41BD-767B-0017-87EC5BE6C5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5060" name="Slide Number Placeholder 3">
            <a:extLst>
              <a:ext uri="{FF2B5EF4-FFF2-40B4-BE49-F238E27FC236}">
                <a16:creationId xmlns:a16="http://schemas.microsoft.com/office/drawing/2014/main" id="{5A0DA02D-29E8-0047-BCE4-B51BEFD21E9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5B684B45-DC87-4259-AE0B-5B180F580616}" type="slidenum">
              <a:rPr lang="zh-CN" altLang="en-US" smtClean="0">
                <a:latin typeface="Calibri" panose="020F0502020204030204" pitchFamily="34" charset="0"/>
                <a:ea typeface="宋体" panose="02010600030101010101" pitchFamily="2" charset="-122"/>
              </a:rPr>
              <a:pPr>
                <a:spcBef>
                  <a:spcPct val="0"/>
                </a:spcBef>
                <a:buFontTx/>
                <a:buNone/>
              </a:pPr>
              <a:t>30</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D139BB31-0FD8-FF2C-9103-3F8A41AE1F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D43E9FA1-A37D-4DAA-91A3-35D188D130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7108" name="Slide Number Placeholder 3">
            <a:extLst>
              <a:ext uri="{FF2B5EF4-FFF2-40B4-BE49-F238E27FC236}">
                <a16:creationId xmlns:a16="http://schemas.microsoft.com/office/drawing/2014/main" id="{D2EF394C-9757-21FF-3C4C-0BB72C3482E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812DE124-E187-4B57-A120-4596333904AF}" type="slidenum">
              <a:rPr lang="zh-CN" altLang="en-US" smtClean="0">
                <a:latin typeface="Calibri" panose="020F0502020204030204" pitchFamily="34" charset="0"/>
                <a:ea typeface="宋体" panose="02010600030101010101" pitchFamily="2" charset="-122"/>
              </a:rPr>
              <a:pPr>
                <a:spcBef>
                  <a:spcPct val="0"/>
                </a:spcBef>
                <a:buFontTx/>
                <a:buNone/>
              </a:pPr>
              <a:t>31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3104BACB-8BE7-0438-2704-09C34AEAAD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68936DF4-8AE6-9D3A-10A6-458B5845A9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9156" name="Slide Number Placeholder 3">
            <a:extLst>
              <a:ext uri="{FF2B5EF4-FFF2-40B4-BE49-F238E27FC236}">
                <a16:creationId xmlns:a16="http://schemas.microsoft.com/office/drawing/2014/main" id="{B685F235-04EA-52F1-0588-05177C27D5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2D88C48D-0864-4DCA-A1C8-F59C639D1AE8}" type="slidenum">
              <a:rPr lang="zh-CN" altLang="en-US" smtClean="0">
                <a:latin typeface="Calibri" panose="020F0502020204030204" pitchFamily="34" charset="0"/>
                <a:ea typeface="宋体" panose="02010600030101010101" pitchFamily="2" charset="-122"/>
              </a:rPr>
              <a:pPr>
                <a:spcBef>
                  <a:spcPct val="0"/>
                </a:spcBef>
                <a:buFontTx/>
                <a:buNone/>
              </a:pPr>
              <a:t>32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A85044D9-2883-3589-15EF-3F01E82546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65BA79EA-1C5B-579D-DA8F-CD1AA21F02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hlinkClick r:id="rId3"/>
              </a:rPr>
              <a:t>https://textblob.readthedocs.io/en/dev/</a:t>
            </a:r>
            <a:endParaRPr lang="en-US" altLang="en-US"/>
          </a:p>
        </p:txBody>
      </p:sp>
      <p:sp>
        <p:nvSpPr>
          <p:cNvPr id="51204" name="Slide Number Placeholder 3">
            <a:extLst>
              <a:ext uri="{FF2B5EF4-FFF2-40B4-BE49-F238E27FC236}">
                <a16:creationId xmlns:a16="http://schemas.microsoft.com/office/drawing/2014/main" id="{CA77FCAF-F15C-F9F0-2CB7-B9736AEF28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8A1C2A2B-4014-4336-B817-118DA21E686A}" type="slidenum">
              <a:rPr lang="zh-CN" altLang="en-US" smtClean="0">
                <a:latin typeface="Calibri" panose="020F0502020204030204" pitchFamily="34" charset="0"/>
                <a:ea typeface="宋体" panose="02010600030101010101" pitchFamily="2" charset="-122"/>
              </a:rPr>
              <a:pPr>
                <a:spcBef>
                  <a:spcPct val="0"/>
                </a:spcBef>
                <a:buFontTx/>
                <a:buNone/>
              </a:pPr>
              <a:t>33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E9667749-B369-0326-9863-6F587A902F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92CA0A1F-B2E0-2C48-F8E2-CF761E61A3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4276" name="Slide Number Placeholder 3">
            <a:extLst>
              <a:ext uri="{FF2B5EF4-FFF2-40B4-BE49-F238E27FC236}">
                <a16:creationId xmlns:a16="http://schemas.microsoft.com/office/drawing/2014/main" id="{69FD73D2-908B-9F51-D258-3D8B24FEC2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392F2654-87E0-45B9-95BB-9A2AB17C0A9F}" type="slidenum">
              <a:rPr lang="zh-CN" altLang="en-US" smtClean="0">
                <a:latin typeface="Calibri" panose="020F0502020204030204" pitchFamily="34" charset="0"/>
                <a:ea typeface="宋体" panose="02010600030101010101" pitchFamily="2" charset="-122"/>
              </a:rPr>
              <a:pPr>
                <a:spcBef>
                  <a:spcPct val="0"/>
                </a:spcBef>
                <a:buFontTx/>
                <a:buNone/>
              </a:pPr>
              <a:t>35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E178178D-9521-D169-7C3A-AC3CB49840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02DF6222-A98B-5FFB-C874-40A0BB4BA3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6324" name="Slide Number Placeholder 3">
            <a:extLst>
              <a:ext uri="{FF2B5EF4-FFF2-40B4-BE49-F238E27FC236}">
                <a16:creationId xmlns:a16="http://schemas.microsoft.com/office/drawing/2014/main" id="{58DE70A0-8887-355E-206B-E473235820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F18E864E-8011-4E50-ADB8-5F1EA8CED973}" type="slidenum">
              <a:rPr lang="zh-CN" altLang="en-US" smtClean="0">
                <a:latin typeface="Calibri" panose="020F0502020204030204" pitchFamily="34" charset="0"/>
                <a:ea typeface="宋体" panose="02010600030101010101" pitchFamily="2" charset="-122"/>
              </a:rPr>
              <a:pPr>
                <a:spcBef>
                  <a:spcPct val="0"/>
                </a:spcBef>
                <a:buFontTx/>
                <a:buNone/>
              </a:pPr>
              <a:t>36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9D36E49E-A968-B926-3783-936E0AA8C9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E41D7F1D-D927-FBBB-627D-EEA7246F5E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Json file example: </a:t>
            </a:r>
            <a:r>
              <a:rPr lang="en-US" altLang="en-US">
                <a:hlinkClick r:id="rId3"/>
              </a:rPr>
              <a:t>https://support.oneskyapp.com/hc/en-us/articles/208047697-JSON-sample-files</a:t>
            </a:r>
            <a:endParaRPr lang="en-US" altLang="en-US"/>
          </a:p>
        </p:txBody>
      </p:sp>
      <p:sp>
        <p:nvSpPr>
          <p:cNvPr id="58372" name="Slide Number Placeholder 3">
            <a:extLst>
              <a:ext uri="{FF2B5EF4-FFF2-40B4-BE49-F238E27FC236}">
                <a16:creationId xmlns:a16="http://schemas.microsoft.com/office/drawing/2014/main" id="{6DA1DAEC-4B72-2DCC-3E9B-DEDD8CE8B0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9209A561-3CD6-45AC-98A1-BB0CCC88D0B2}" type="slidenum">
              <a:rPr lang="zh-CN" altLang="en-US" smtClean="0">
                <a:latin typeface="Calibri" panose="020F0502020204030204" pitchFamily="34" charset="0"/>
                <a:ea typeface="宋体" panose="02010600030101010101" pitchFamily="2" charset="-122"/>
              </a:rPr>
              <a:pPr>
                <a:spcBef>
                  <a:spcPct val="0"/>
                </a:spcBef>
                <a:buFontTx/>
                <a:buNone/>
              </a:pPr>
              <a:t>37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F5CAD2B0-0FE2-2AB2-F2FF-DFCB44695B4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1AF3AA5C-3FBC-EAF2-05F2-3481978942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0420" name="Slide Number Placeholder 3">
            <a:extLst>
              <a:ext uri="{FF2B5EF4-FFF2-40B4-BE49-F238E27FC236}">
                <a16:creationId xmlns:a16="http://schemas.microsoft.com/office/drawing/2014/main" id="{4019A20A-A43A-10D4-C717-6E2DFB73A5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93D83878-BA93-4668-B89B-1686596FAF1E}" type="slidenum">
              <a:rPr lang="zh-CN" altLang="en-US" smtClean="0">
                <a:latin typeface="Calibri" panose="020F0502020204030204" pitchFamily="34" charset="0"/>
                <a:ea typeface="宋体" panose="02010600030101010101" pitchFamily="2" charset="-122"/>
              </a:rPr>
              <a:pPr>
                <a:spcBef>
                  <a:spcPct val="0"/>
                </a:spcBef>
                <a:buFontTx/>
                <a:buNone/>
              </a:pPr>
              <a:t>38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8EC1485E-1A88-82EC-34DF-4E12D1D3F5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DCF9E953-4697-1FCB-F5C1-A88976386E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rgbClr val="000000"/>
                </a:solidFill>
                <a:latin typeface="Verdana" panose="020B0604030504040204" pitchFamily="34" charset="0"/>
              </a:rPr>
              <a:t>To create a date object, we can use the datetime() class (constructor) of the datetime module.</a:t>
            </a:r>
          </a:p>
          <a:p>
            <a:r>
              <a:rPr lang="en-US" altLang="en-US">
                <a:solidFill>
                  <a:srgbClr val="000000"/>
                </a:solidFill>
                <a:latin typeface="Verdana" panose="020B0604030504040204" pitchFamily="34" charset="0"/>
              </a:rPr>
              <a:t>The datetime() class requires three parameters to create a date: year, month, day.</a:t>
            </a:r>
          </a:p>
          <a:p>
            <a:endParaRPr lang="en-US" altLang="en-US"/>
          </a:p>
        </p:txBody>
      </p:sp>
      <p:sp>
        <p:nvSpPr>
          <p:cNvPr id="9220" name="Slide Number Placeholder 3">
            <a:extLst>
              <a:ext uri="{FF2B5EF4-FFF2-40B4-BE49-F238E27FC236}">
                <a16:creationId xmlns:a16="http://schemas.microsoft.com/office/drawing/2014/main" id="{6651ED97-5B43-D616-1C9E-13FE1DAA2B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48A5D068-20FA-435A-8A91-DCCC47ACF3E3}" type="slidenum">
              <a:rPr lang="zh-CN" altLang="en-US" smtClean="0">
                <a:latin typeface="Calibri" panose="020F0502020204030204" pitchFamily="34" charset="0"/>
                <a:ea typeface="宋体" panose="02010600030101010101" pitchFamily="2" charset="-122"/>
              </a:rPr>
              <a:pPr>
                <a:spcBef>
                  <a:spcPct val="0"/>
                </a:spcBef>
                <a:buFontTx/>
                <a:buNone/>
              </a:pPr>
              <a:t>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7EB0C2EB-5354-C5F1-F9F4-DAC96F7732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05490909-CB5E-6B65-D8CE-A5AAD3566D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6564" name="Slide Number Placeholder 3">
            <a:extLst>
              <a:ext uri="{FF2B5EF4-FFF2-40B4-BE49-F238E27FC236}">
                <a16:creationId xmlns:a16="http://schemas.microsoft.com/office/drawing/2014/main" id="{0205E464-5D1F-A00F-9A33-AA23DECDEA9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6003A0A9-655E-42A0-AB31-F0C7381D291B}" type="slidenum">
              <a:rPr lang="zh-CN" altLang="en-US" smtClean="0">
                <a:latin typeface="Calibri" panose="020F0502020204030204" pitchFamily="34" charset="0"/>
                <a:ea typeface="宋体" panose="02010600030101010101" pitchFamily="2" charset="-122"/>
              </a:rPr>
              <a:pPr>
                <a:spcBef>
                  <a:spcPct val="0"/>
                </a:spcBef>
                <a:buFontTx/>
                <a:buNone/>
              </a:pPr>
              <a:t>43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2A655EF2-E997-E8B9-4A6D-29C1C425E7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6941CA94-218E-41EE-1E9C-A8F5A22EB48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8612" name="Slide Number Placeholder 3">
            <a:extLst>
              <a:ext uri="{FF2B5EF4-FFF2-40B4-BE49-F238E27FC236}">
                <a16:creationId xmlns:a16="http://schemas.microsoft.com/office/drawing/2014/main" id="{D1FBCA98-76AD-CB9C-0052-8AB57F9FE4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8092FEA6-B53D-4C6C-AB1F-20C64DEDE5D4}" type="slidenum">
              <a:rPr lang="zh-CN" altLang="en-US" smtClean="0">
                <a:latin typeface="Calibri" panose="020F0502020204030204" pitchFamily="34" charset="0"/>
                <a:ea typeface="宋体" panose="02010600030101010101" pitchFamily="2" charset="-122"/>
              </a:rPr>
              <a:pPr>
                <a:spcBef>
                  <a:spcPct val="0"/>
                </a:spcBef>
                <a:buFontTx/>
                <a:buNone/>
              </a:pPr>
              <a:t>44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F3234BFB-EE9B-AF9E-13C1-0125226D95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590D435B-718E-065F-DC66-299C44D581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0660" name="Slide Number Placeholder 3">
            <a:extLst>
              <a:ext uri="{FF2B5EF4-FFF2-40B4-BE49-F238E27FC236}">
                <a16:creationId xmlns:a16="http://schemas.microsoft.com/office/drawing/2014/main" id="{13BF4DDC-FB5B-7E2B-C2AE-7BD5DBA0D3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2388DC82-787E-44F4-98FA-BB411A65BF02}" type="slidenum">
              <a:rPr lang="zh-CN" altLang="en-US" smtClean="0">
                <a:latin typeface="Calibri" panose="020F0502020204030204" pitchFamily="34" charset="0"/>
                <a:ea typeface="宋体" panose="02010600030101010101" pitchFamily="2" charset="-122"/>
              </a:rPr>
              <a:pPr>
                <a:spcBef>
                  <a:spcPct val="0"/>
                </a:spcBef>
                <a:buFontTx/>
                <a:buNone/>
              </a:pPr>
              <a:t>45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EBB1130D-03EE-EA6D-AC8D-F6E1BD1CF62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E64AF550-7662-63B3-D288-D021E15168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8" name="Slide Number Placeholder 3">
            <a:extLst>
              <a:ext uri="{FF2B5EF4-FFF2-40B4-BE49-F238E27FC236}">
                <a16:creationId xmlns:a16="http://schemas.microsoft.com/office/drawing/2014/main" id="{5208EE18-1F31-CD8D-2D39-8600E79F0E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17D7A76C-70D1-4BB8-9989-6B0BAC290B25}" type="slidenum">
              <a:rPr lang="zh-CN" altLang="en-US" smtClean="0">
                <a:latin typeface="Calibri" panose="020F0502020204030204" pitchFamily="34" charset="0"/>
                <a:ea typeface="宋体" panose="02010600030101010101" pitchFamily="2" charset="-122"/>
              </a:rPr>
              <a:pPr>
                <a:spcBef>
                  <a:spcPct val="0"/>
                </a:spcBef>
                <a:buFontTx/>
                <a:buNone/>
              </a:pPr>
              <a:t>46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36EEC6CB-E6A7-FFB5-769A-61A33B642B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BC4F6BF5-9FC9-6A24-825A-EA52E16ACB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4756" name="Slide Number Placeholder 3">
            <a:extLst>
              <a:ext uri="{FF2B5EF4-FFF2-40B4-BE49-F238E27FC236}">
                <a16:creationId xmlns:a16="http://schemas.microsoft.com/office/drawing/2014/main" id="{29A44321-B1B6-3897-48D6-67B6B1E3D7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0E5B64D2-598F-4BB6-BD54-11A50983563D}" type="slidenum">
              <a:rPr lang="zh-CN" altLang="en-US" smtClean="0">
                <a:latin typeface="Calibri" panose="020F0502020204030204" pitchFamily="34" charset="0"/>
                <a:ea typeface="宋体" panose="02010600030101010101" pitchFamily="2" charset="-122"/>
              </a:rPr>
              <a:pPr>
                <a:spcBef>
                  <a:spcPct val="0"/>
                </a:spcBef>
                <a:buFontTx/>
                <a:buNone/>
              </a:pPr>
              <a:t>47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93CC022A-219F-4E63-44D4-5425A358D31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2257F621-66FA-A30B-FCE3-18A297DDC3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6804" name="Slide Number Placeholder 3">
            <a:extLst>
              <a:ext uri="{FF2B5EF4-FFF2-40B4-BE49-F238E27FC236}">
                <a16:creationId xmlns:a16="http://schemas.microsoft.com/office/drawing/2014/main" id="{57931529-133A-55A7-7E9E-5D0D83234D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02FAD1F5-1C96-49BC-8932-B499AE6DF430}" type="slidenum">
              <a:rPr lang="zh-CN" altLang="en-US" smtClean="0">
                <a:latin typeface="Calibri" panose="020F0502020204030204" pitchFamily="34" charset="0"/>
                <a:ea typeface="宋体" panose="02010600030101010101" pitchFamily="2" charset="-122"/>
              </a:rPr>
              <a:pPr>
                <a:spcBef>
                  <a:spcPct val="0"/>
                </a:spcBef>
                <a:buFontTx/>
                <a:buNone/>
              </a:pPr>
              <a:t>48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A7EE51F2-1C02-E6DE-9DCF-3456572BC6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20F00B90-8A78-C197-54E7-36D583C2A6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8852" name="Slide Number Placeholder 3">
            <a:extLst>
              <a:ext uri="{FF2B5EF4-FFF2-40B4-BE49-F238E27FC236}">
                <a16:creationId xmlns:a16="http://schemas.microsoft.com/office/drawing/2014/main" id="{9CD9C151-C1E3-B377-AD4A-259E0F747B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70AFB92E-37CA-44A2-9695-92CA03AB5437}" type="slidenum">
              <a:rPr lang="zh-CN" altLang="en-US" smtClean="0">
                <a:latin typeface="Calibri" panose="020F0502020204030204" pitchFamily="34" charset="0"/>
                <a:ea typeface="宋体" panose="02010600030101010101" pitchFamily="2" charset="-122"/>
              </a:rPr>
              <a:pPr>
                <a:spcBef>
                  <a:spcPct val="0"/>
                </a:spcBef>
                <a:buFontTx/>
                <a:buNone/>
              </a:pPr>
              <a:t>49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7EE0B11E-41DC-5A72-B700-9E9609A5F7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6B483651-047A-C30F-4AE1-D68F898464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a:extLst>
              <a:ext uri="{FF2B5EF4-FFF2-40B4-BE49-F238E27FC236}">
                <a16:creationId xmlns:a16="http://schemas.microsoft.com/office/drawing/2014/main" id="{564302B1-6821-64DE-ECBB-AA6A483284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0CE4701A-5359-4545-A878-68E554555607}" type="slidenum">
              <a:rPr lang="zh-CN" altLang="en-US" smtClean="0">
                <a:latin typeface="Calibri" panose="020F0502020204030204" pitchFamily="34" charset="0"/>
                <a:ea typeface="宋体" panose="02010600030101010101" pitchFamily="2" charset="-122"/>
              </a:rPr>
              <a:pPr>
                <a:spcBef>
                  <a:spcPct val="0"/>
                </a:spcBef>
                <a:buFontTx/>
                <a:buNone/>
              </a:pPr>
              <a:t>50</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3023DDC8-013C-F4AE-911F-829AB68CE3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38D2DB8C-78D4-7F86-87C8-7281280490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2948" name="Slide Number Placeholder 3">
            <a:extLst>
              <a:ext uri="{FF2B5EF4-FFF2-40B4-BE49-F238E27FC236}">
                <a16:creationId xmlns:a16="http://schemas.microsoft.com/office/drawing/2014/main" id="{5C2A60A5-532B-CA0E-CA69-31E2ADAF21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DC3104DC-C7FF-4342-B249-B475757FD493}" type="slidenum">
              <a:rPr lang="zh-CN" altLang="en-US" smtClean="0">
                <a:latin typeface="Calibri" panose="020F0502020204030204" pitchFamily="34" charset="0"/>
                <a:ea typeface="宋体" panose="02010600030101010101" pitchFamily="2" charset="-122"/>
              </a:rPr>
              <a:pPr>
                <a:spcBef>
                  <a:spcPct val="0"/>
                </a:spcBef>
                <a:buFontTx/>
                <a:buNone/>
              </a:pPr>
              <a:t>51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FF143414-1C6E-8BB8-AFA2-EE4BA52C4A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a:extLst>
              <a:ext uri="{FF2B5EF4-FFF2-40B4-BE49-F238E27FC236}">
                <a16:creationId xmlns:a16="http://schemas.microsoft.com/office/drawing/2014/main" id="{4C574DAA-195D-FF31-B5F7-015B703B9E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4996" name="Slide Number Placeholder 3">
            <a:extLst>
              <a:ext uri="{FF2B5EF4-FFF2-40B4-BE49-F238E27FC236}">
                <a16:creationId xmlns:a16="http://schemas.microsoft.com/office/drawing/2014/main" id="{52DB0E67-9303-9220-2C82-32F767FD950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1CCEF045-7E82-4B88-BEC3-A77D7F8BDB95}" type="slidenum">
              <a:rPr lang="zh-CN" altLang="en-US" smtClean="0">
                <a:latin typeface="Calibri" panose="020F0502020204030204" pitchFamily="34" charset="0"/>
                <a:ea typeface="宋体" panose="02010600030101010101" pitchFamily="2" charset="-122"/>
              </a:rPr>
              <a:pPr>
                <a:spcBef>
                  <a:spcPct val="0"/>
                </a:spcBef>
                <a:buFontTx/>
                <a:buNone/>
              </a:pPr>
              <a:t>52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C48FAE31-1347-5B96-5CFF-D95E8BF8C5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3CB9AB22-DFAB-08E4-3B97-9242C4F401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rgbClr val="000000"/>
                </a:solidFill>
                <a:latin typeface="Verdana" panose="020B0604030504040204" pitchFamily="34" charset="0"/>
              </a:rPr>
              <a:t>Python does not have built-in support for Arrays, but </a:t>
            </a:r>
            <a:r>
              <a:rPr lang="en-US" altLang="en-US">
                <a:latin typeface="Verdana" panose="020B0604030504040204" pitchFamily="34" charset="0"/>
                <a:hlinkClick r:id="rId3"/>
              </a:rPr>
              <a:t>Python Lists</a:t>
            </a:r>
            <a:r>
              <a:rPr lang="en-US" altLang="en-US">
                <a:solidFill>
                  <a:srgbClr val="000000"/>
                </a:solidFill>
                <a:latin typeface="Verdana" panose="020B0604030504040204" pitchFamily="34" charset="0"/>
              </a:rPr>
              <a:t> can be used instead.</a:t>
            </a:r>
          </a:p>
          <a:p>
            <a:r>
              <a:rPr lang="en-US" altLang="en-US">
                <a:solidFill>
                  <a:srgbClr val="000000"/>
                </a:solidFill>
                <a:latin typeface="Verdana" panose="020B0604030504040204" pitchFamily="34" charset="0"/>
              </a:rPr>
              <a:t>You can treat lists as arrays, but to to work with arrays in Python you will have to import a library, like the </a:t>
            </a:r>
            <a:r>
              <a:rPr lang="en-US" altLang="en-US">
                <a:latin typeface="Verdana" panose="020B0604030504040204" pitchFamily="34" charset="0"/>
                <a:hlinkClick r:id="rId4"/>
              </a:rPr>
              <a:t>NumPy library</a:t>
            </a:r>
            <a:r>
              <a:rPr lang="en-US" altLang="en-US">
                <a:solidFill>
                  <a:srgbClr val="000000"/>
                </a:solidFill>
                <a:latin typeface="Verdana" panose="020B0604030504040204" pitchFamily="34" charset="0"/>
              </a:rPr>
              <a:t>.</a:t>
            </a:r>
          </a:p>
          <a:p>
            <a:r>
              <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rPr>
              <a:t>If you create arrays using the </a:t>
            </a:r>
            <a:r>
              <a:rPr lang="en-US" altLang="zh-CN" b="1">
                <a:solidFill>
                  <a:srgbClr val="FF0000"/>
                </a:solidFill>
                <a:latin typeface="Arial" panose="020B0604020202020204" pitchFamily="34" charset="0"/>
                <a:ea typeface="Microsoft YaHei" panose="020B0503020204020204" pitchFamily="34" charset="-122"/>
                <a:sym typeface="Arial" panose="020B0604020202020204" pitchFamily="34" charset="0"/>
              </a:rPr>
              <a:t>array</a:t>
            </a:r>
            <a:r>
              <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rPr>
              <a:t> module, all elements of the array must be of the same numeric type.</a:t>
            </a:r>
          </a:p>
          <a:p>
            <a:endParaRPr lang="en-US" altLang="en-US"/>
          </a:p>
        </p:txBody>
      </p:sp>
      <p:sp>
        <p:nvSpPr>
          <p:cNvPr id="13316" name="Slide Number Placeholder 3">
            <a:extLst>
              <a:ext uri="{FF2B5EF4-FFF2-40B4-BE49-F238E27FC236}">
                <a16:creationId xmlns:a16="http://schemas.microsoft.com/office/drawing/2014/main" id="{A34CDB10-A0AD-A83F-4506-70FCD1029C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C24C10EE-3AC9-4376-97C0-34A07BC002CF}" type="slidenum">
              <a:rPr lang="zh-CN" altLang="en-US" smtClean="0">
                <a:latin typeface="Calibri" panose="020F0502020204030204" pitchFamily="34" charset="0"/>
                <a:ea typeface="宋体" panose="02010600030101010101" pitchFamily="2" charset="-122"/>
              </a:rPr>
              <a:pPr>
                <a:spcBef>
                  <a:spcPct val="0"/>
                </a:spcBef>
                <a:buFontTx/>
                <a:buNone/>
              </a:pPr>
              <a:t>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742784B3-4317-D723-4777-56FE242D6B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7F1F37E2-2BB4-515D-E268-2F4B0D19BD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In the above program, we defined two classes </a:t>
            </a:r>
            <a:r>
              <a:rPr lang="en-US" altLang="en-US" i="1"/>
              <a:t>Parrot</a:t>
            </a:r>
            <a:r>
              <a:rPr lang="en-US" altLang="en-US"/>
              <a:t> and </a:t>
            </a:r>
            <a:r>
              <a:rPr lang="en-US" altLang="en-US" i="1"/>
              <a:t>Penguin</a:t>
            </a:r>
            <a:r>
              <a:rPr lang="en-US" altLang="en-US"/>
              <a:t>. Each of them have common method </a:t>
            </a:r>
            <a:r>
              <a:rPr lang="en-US" altLang="en-US" i="1"/>
              <a:t>fly()</a:t>
            </a:r>
            <a:r>
              <a:rPr lang="en-US" altLang="en-US"/>
              <a:t> method. However, their functions are different. To allow polymorphism, we created common interface i.e </a:t>
            </a:r>
            <a:r>
              <a:rPr lang="en-US" altLang="en-US" i="1"/>
              <a:t>flying_test()</a:t>
            </a:r>
            <a:r>
              <a:rPr lang="en-US" altLang="en-US"/>
              <a:t> function that can take any object. Then, we passed the objects </a:t>
            </a:r>
            <a:r>
              <a:rPr lang="en-US" altLang="en-US" i="1"/>
              <a:t>blu</a:t>
            </a:r>
            <a:r>
              <a:rPr lang="en-US" altLang="en-US"/>
              <a:t> and </a:t>
            </a:r>
            <a:r>
              <a:rPr lang="en-US" altLang="en-US" i="1"/>
              <a:t>peggy</a:t>
            </a:r>
            <a:r>
              <a:rPr lang="en-US" altLang="en-US"/>
              <a:t> in the </a:t>
            </a:r>
            <a:r>
              <a:rPr lang="en-US" altLang="en-US" i="1"/>
              <a:t>flying_test()</a:t>
            </a:r>
            <a:r>
              <a:rPr lang="en-US" altLang="en-US"/>
              <a:t> function, it ran effectively.</a:t>
            </a:r>
          </a:p>
        </p:txBody>
      </p:sp>
      <p:sp>
        <p:nvSpPr>
          <p:cNvPr id="87044" name="Slide Number Placeholder 3">
            <a:extLst>
              <a:ext uri="{FF2B5EF4-FFF2-40B4-BE49-F238E27FC236}">
                <a16:creationId xmlns:a16="http://schemas.microsoft.com/office/drawing/2014/main" id="{94F31857-910D-19DE-38CA-7976D77C08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AEC527A6-0D1C-4FA5-AD1B-CCED326E13A3}" type="slidenum">
              <a:rPr lang="zh-CN" altLang="en-US" smtClean="0">
                <a:latin typeface="Calibri" panose="020F0502020204030204" pitchFamily="34" charset="0"/>
                <a:ea typeface="宋体" panose="02010600030101010101" pitchFamily="2" charset="-122"/>
              </a:rPr>
              <a:pPr>
                <a:spcBef>
                  <a:spcPct val="0"/>
                </a:spcBef>
                <a:buFontTx/>
                <a:buNone/>
              </a:pPr>
              <a:t>53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AF602049-964B-DA87-05F5-8A565F9E51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20654791-9476-6B80-BB59-896D8F17DA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9092" name="Slide Number Placeholder 3">
            <a:extLst>
              <a:ext uri="{FF2B5EF4-FFF2-40B4-BE49-F238E27FC236}">
                <a16:creationId xmlns:a16="http://schemas.microsoft.com/office/drawing/2014/main" id="{DD6F45D1-DED9-FE8E-A92E-71201BC584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C3A28AA0-C9C4-41E3-9B79-4E9F22F9A947}" type="slidenum">
              <a:rPr lang="zh-CN" altLang="en-US" smtClean="0">
                <a:latin typeface="Calibri" panose="020F0502020204030204" pitchFamily="34" charset="0"/>
                <a:ea typeface="宋体" panose="02010600030101010101" pitchFamily="2" charset="-122"/>
              </a:rPr>
              <a:pPr>
                <a:spcBef>
                  <a:spcPct val="0"/>
                </a:spcBef>
                <a:buFontTx/>
                <a:buNone/>
              </a:pPr>
              <a:t>54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2200A1A1-87DC-0211-35F4-935AF3B526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321C9757-9AFC-BF5C-3206-3EB3192B80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40" name="Slide Number Placeholder 3">
            <a:extLst>
              <a:ext uri="{FF2B5EF4-FFF2-40B4-BE49-F238E27FC236}">
                <a16:creationId xmlns:a16="http://schemas.microsoft.com/office/drawing/2014/main" id="{036F57D5-E06D-735F-5C0B-32A3D4F058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B4833F7C-98E9-43A0-8A65-8E6A2D183D42}" type="slidenum">
              <a:rPr lang="zh-CN" altLang="en-US" smtClean="0">
                <a:latin typeface="Calibri" panose="020F0502020204030204" pitchFamily="34" charset="0"/>
                <a:ea typeface="宋体" panose="02010600030101010101" pitchFamily="2" charset="-122"/>
              </a:rPr>
              <a:pPr>
                <a:spcBef>
                  <a:spcPct val="0"/>
                </a:spcBef>
                <a:buFontTx/>
                <a:buNone/>
              </a:pPr>
              <a:t>55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7F4930C5-E989-24E8-3ADD-4855C76BE3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a:extLst>
              <a:ext uri="{FF2B5EF4-FFF2-40B4-BE49-F238E27FC236}">
                <a16:creationId xmlns:a16="http://schemas.microsoft.com/office/drawing/2014/main" id="{7B42B9D8-2339-9EAF-0B67-20B2C50629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3188" name="Slide Number Placeholder 3">
            <a:extLst>
              <a:ext uri="{FF2B5EF4-FFF2-40B4-BE49-F238E27FC236}">
                <a16:creationId xmlns:a16="http://schemas.microsoft.com/office/drawing/2014/main" id="{23B99CAC-9E7B-49B9-215A-B9773101DC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B0941C1F-0C14-4B03-A257-36DB4DE54EB4}" type="slidenum">
              <a:rPr lang="zh-CN" altLang="en-US" smtClean="0">
                <a:latin typeface="Calibri" panose="020F0502020204030204" pitchFamily="34" charset="0"/>
                <a:ea typeface="宋体" panose="02010600030101010101" pitchFamily="2" charset="-122"/>
              </a:rPr>
              <a:pPr>
                <a:spcBef>
                  <a:spcPct val="0"/>
                </a:spcBef>
                <a:buFontTx/>
                <a:buNone/>
              </a:pPr>
              <a:t>56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F3CD3ED3-E7EE-6872-C260-5EFA45EFB9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F08ACCDB-7530-3A74-9036-1678828C87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rgbClr val="000000"/>
                </a:solidFill>
                <a:latin typeface="Arial" panose="020B0604020202020204" pitchFamily="34" charset="0"/>
              </a:rPr>
              <a:t>This module defines an object type which can compactly represent an array of basic values: characters, integers, floating point numbers. It behaves very much like lists, except that the type of objects stored in them is constrained.</a:t>
            </a:r>
          </a:p>
          <a:p>
            <a:r>
              <a:rPr lang="en-US" altLang="en-US">
                <a:solidFill>
                  <a:srgbClr val="000000"/>
                </a:solidFill>
                <a:latin typeface="Arial" panose="020B0604020202020204" pitchFamily="34" charset="0"/>
              </a:rPr>
              <a:t>- array.array(type_code, single_type_array)</a:t>
            </a:r>
          </a:p>
          <a:p>
            <a:r>
              <a:rPr lang="en-US" altLang="en-US">
                <a:solidFill>
                  <a:srgbClr val="000000"/>
                </a:solidFill>
                <a:latin typeface="Arial" panose="020B0604020202020204" pitchFamily="34" charset="0"/>
              </a:rPr>
              <a:t>- type_code: ‘c’: character; ‘u’: Unicode character; ‘I’: int, ‘d’: double float</a:t>
            </a:r>
            <a:endParaRPr lang="en-US" altLang="en-US"/>
          </a:p>
        </p:txBody>
      </p:sp>
      <p:sp>
        <p:nvSpPr>
          <p:cNvPr id="15364" name="Slide Number Placeholder 3">
            <a:extLst>
              <a:ext uri="{FF2B5EF4-FFF2-40B4-BE49-F238E27FC236}">
                <a16:creationId xmlns:a16="http://schemas.microsoft.com/office/drawing/2014/main" id="{8CB5BC62-A095-ACEE-5761-F9526AA925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05BCEC3D-F41A-45B8-95CA-8A956166078D}" type="slidenum">
              <a:rPr lang="zh-CN" altLang="en-US" smtClean="0">
                <a:latin typeface="Calibri" panose="020F0502020204030204" pitchFamily="34" charset="0"/>
                <a:ea typeface="宋体" panose="02010600030101010101" pitchFamily="2" charset="-122"/>
              </a:rPr>
              <a:pPr>
                <a:spcBef>
                  <a:spcPct val="0"/>
                </a:spcBef>
                <a:buFontTx/>
                <a:buNone/>
              </a:pPr>
              <a:t>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E71E83BE-4AAF-298C-3BBD-0243033A15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1638DB2A-D991-7F19-7BDF-D280332C16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For more examples, check the lecture 1 colab file.</a:t>
            </a:r>
          </a:p>
        </p:txBody>
      </p:sp>
      <p:sp>
        <p:nvSpPr>
          <p:cNvPr id="17412" name="Slide Number Placeholder 3">
            <a:extLst>
              <a:ext uri="{FF2B5EF4-FFF2-40B4-BE49-F238E27FC236}">
                <a16:creationId xmlns:a16="http://schemas.microsoft.com/office/drawing/2014/main" id="{6B5B930A-C027-14D1-9C22-7B18E680BB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A960CD3B-44C2-4A5C-AD62-E4C6BAC26BA6}" type="slidenum">
              <a:rPr lang="zh-CN" altLang="en-US" smtClean="0">
                <a:latin typeface="Calibri" panose="020F0502020204030204" pitchFamily="34" charset="0"/>
                <a:ea typeface="宋体" panose="02010600030101010101" pitchFamily="2" charset="-122"/>
              </a:rPr>
              <a:pPr>
                <a:spcBef>
                  <a:spcPct val="0"/>
                </a:spcBef>
                <a:buFontTx/>
                <a:buNone/>
              </a:pPr>
              <a:t>10</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D1FC22ED-BB9C-EC70-E1C5-6987D07858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4314CEBF-665E-3578-A206-1D4E0E8D5A6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9460" name="Slide Number Placeholder 3">
            <a:extLst>
              <a:ext uri="{FF2B5EF4-FFF2-40B4-BE49-F238E27FC236}">
                <a16:creationId xmlns:a16="http://schemas.microsoft.com/office/drawing/2014/main" id="{433689CA-9339-CDEB-2C59-F907A4E415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E1AD48D7-DAC3-4136-83FD-D9D21D8985C6}" type="slidenum">
              <a:rPr lang="zh-CN" altLang="en-US" smtClean="0">
                <a:latin typeface="Calibri" panose="020F0502020204030204" pitchFamily="34" charset="0"/>
                <a:ea typeface="宋体" panose="02010600030101010101" pitchFamily="2" charset="-122"/>
              </a:rPr>
              <a:pPr>
                <a:spcBef>
                  <a:spcPct val="0"/>
                </a:spcBef>
                <a:buFontTx/>
                <a:buNone/>
              </a:pPr>
              <a:t>11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0DB9D963-5DEA-34C8-C3F3-0763841CDA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F8246A54-C6C0-F0AA-5524-778E57CADE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508" name="Slide Number Placeholder 3">
            <a:extLst>
              <a:ext uri="{FF2B5EF4-FFF2-40B4-BE49-F238E27FC236}">
                <a16:creationId xmlns:a16="http://schemas.microsoft.com/office/drawing/2014/main" id="{EC4529BE-7F01-FA98-06DC-68E7C11BC3A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3D7FCF3A-63E1-4C17-938C-CF5FCD033EA8}" type="slidenum">
              <a:rPr lang="zh-CN" altLang="en-US" smtClean="0">
                <a:latin typeface="Calibri" panose="020F0502020204030204" pitchFamily="34" charset="0"/>
                <a:ea typeface="宋体" panose="02010600030101010101" pitchFamily="2" charset="-122"/>
              </a:rPr>
              <a:pPr>
                <a:spcBef>
                  <a:spcPct val="0"/>
                </a:spcBef>
                <a:buFontTx/>
                <a:buNone/>
              </a:pPr>
              <a:t>12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8EEEE79F-F5BC-59AB-9C58-039D62C88A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D4797515-EDFA-DDA0-1D36-9BAA3D872D5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Fruitful function: </a:t>
            </a:r>
            <a:r>
              <a:rPr lang="en-US" altLang="en-US">
                <a:solidFill>
                  <a:srgbClr val="040C28"/>
                </a:solidFill>
                <a:latin typeface="Google Sans"/>
              </a:rPr>
              <a:t>Some of the functions we are using, such as the math functions, yield results</a:t>
            </a:r>
          </a:p>
          <a:p>
            <a:r>
              <a:rPr lang="en-US" altLang="en-US">
                <a:solidFill>
                  <a:srgbClr val="040C28"/>
                </a:solidFill>
                <a:latin typeface="Google Sans"/>
              </a:rPr>
              <a:t>Void function: </a:t>
            </a:r>
            <a:r>
              <a:rPr lang="en-US" altLang="en-US">
                <a:solidFill>
                  <a:srgbClr val="202124"/>
                </a:solidFill>
                <a:latin typeface="Google Sans"/>
              </a:rPr>
              <a:t>like print_twice, perform an action but don't return a value.</a:t>
            </a:r>
            <a:endParaRPr lang="en-US" altLang="en-US"/>
          </a:p>
        </p:txBody>
      </p:sp>
      <p:sp>
        <p:nvSpPr>
          <p:cNvPr id="30724" name="Slide Number Placeholder 3">
            <a:extLst>
              <a:ext uri="{FF2B5EF4-FFF2-40B4-BE49-F238E27FC236}">
                <a16:creationId xmlns:a16="http://schemas.microsoft.com/office/drawing/2014/main" id="{79B76BDD-96B0-9F97-E968-A8E2AA2207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1222F8D4-465A-4008-B687-4E9E742A4A80}" type="slidenum">
              <a:rPr lang="zh-CN" altLang="en-US" smtClean="0">
                <a:latin typeface="Calibri" panose="020F0502020204030204" pitchFamily="34" charset="0"/>
                <a:ea typeface="宋体" panose="02010600030101010101" pitchFamily="2" charset="-122"/>
              </a:rPr>
              <a:pPr>
                <a:spcBef>
                  <a:spcPct val="0"/>
                </a:spcBef>
                <a:buFontTx/>
                <a:buNone/>
              </a:pPr>
              <a:t>20</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6285AFAD-C7AA-3692-1222-886204B3BE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EBA95E60-C933-F194-53F1-CA7650D89B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Squared Euclidean distance between 2 points</a:t>
            </a:r>
          </a:p>
        </p:txBody>
      </p:sp>
      <p:sp>
        <p:nvSpPr>
          <p:cNvPr id="34820" name="Slide Number Placeholder 3">
            <a:extLst>
              <a:ext uri="{FF2B5EF4-FFF2-40B4-BE49-F238E27FC236}">
                <a16:creationId xmlns:a16="http://schemas.microsoft.com/office/drawing/2014/main" id="{1B1E80D7-5436-B0E7-E3DA-91E80E85CD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1pPr>
            <a:lvl2pPr marL="742950" indent="-28575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2pPr>
            <a:lvl3pPr marL="11430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3pPr>
            <a:lvl4pPr marL="16002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4pPr>
            <a:lvl5pPr marL="2057400" indent="-228600">
              <a:spcBef>
                <a:spcPct val="30000"/>
              </a:spcBef>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5pPr>
            <a:lvl6pPr marL="25146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6pPr>
            <a:lvl7pPr marL="29718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7pPr>
            <a:lvl8pPr marL="34290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8pPr>
            <a:lvl9pPr marL="3886200" indent="-228600" eaLnBrk="0" fontAlgn="base" hangingPunct="0">
              <a:spcBef>
                <a:spcPct val="30000"/>
              </a:spcBef>
              <a:spcAft>
                <a:spcPct val="0"/>
              </a:spcAft>
              <a:defRPr sz="1200">
                <a:solidFill>
                  <a:schemeClr val="tx1"/>
                </a:solidFill>
                <a:latin typeface="DengXian" panose="02010600030101010101" pitchFamily="2" charset="-122"/>
                <a:ea typeface="DengXian" panose="02010600030101010101" pitchFamily="2" charset="-122"/>
                <a:cs typeface="DengXian" panose="02010600030101010101" pitchFamily="2" charset="-122"/>
              </a:defRPr>
            </a:lvl9pPr>
          </a:lstStyle>
          <a:p>
            <a:pPr>
              <a:spcBef>
                <a:spcPct val="0"/>
              </a:spcBef>
              <a:buFontTx/>
              <a:buNone/>
            </a:pPr>
            <a:fld id="{894B37F0-AFF9-4ADE-B2D0-483478553D87}" type="slidenum">
              <a:rPr lang="zh-CN" altLang="en-US" smtClean="0">
                <a:latin typeface="Calibri" panose="020F0502020204030204" pitchFamily="34" charset="0"/>
                <a:ea typeface="宋体" panose="02010600030101010101" pitchFamily="2" charset="-122"/>
              </a:rPr>
              <a:pPr>
                <a:spcBef>
                  <a:spcPct val="0"/>
                </a:spcBef>
                <a:buFontTx/>
                <a:buNone/>
              </a:pPr>
              <a:t>23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23CA7018-0F9A-BD42-EA13-D6E4CF79563C}"/>
              </a:ext>
            </a:extLst>
          </p:cNvPr>
          <p:cNvSpPr>
            <a:spLocks noGrp="1" noChangeArrowheads="1"/>
          </p:cNvSpPr>
          <p:nvPr>
            <p:ph type="dt" sz="half" idx="10"/>
          </p:nvPr>
        </p:nvSpPr>
        <p:spPr>
          <a:ln/>
        </p:spPr>
        <p:txBody>
          <a:bodyPr/>
          <a:lstStyle>
            <a:lvl1pPr>
              <a:defRPr/>
            </a:lvl1pPr>
          </a:lstStyle>
          <a:p>
            <a:pPr>
              <a:defRPr/>
            </a:pPr>
            <a:fld id="{D427EE11-DB5D-4192-B54A-B8B6E35875DD}" type="datetime1">
              <a:rPr lang="zh-CN" altLang="en-US"/>
              <a:pPr>
                <a:defRPr/>
              </a:pPr>
              <a:t>2025/2/21</a:t>
            </a:fld>
            <a:endParaRPr lang="zh-CN" altLang="en-US"/>
          </a:p>
        </p:txBody>
      </p:sp>
      <p:sp>
        <p:nvSpPr>
          <p:cNvPr id="5" name="页脚占位符 4">
            <a:extLst>
              <a:ext uri="{FF2B5EF4-FFF2-40B4-BE49-F238E27FC236}">
                <a16:creationId xmlns:a16="http://schemas.microsoft.com/office/drawing/2014/main" id="{5CD7BBFC-0039-0BE8-739F-62714B9274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2EFFE3-9545-2DD3-FC8D-E66EFE691565}"/>
              </a:ext>
            </a:extLst>
          </p:cNvPr>
          <p:cNvSpPr>
            <a:spLocks noGrp="1" noChangeArrowheads="1"/>
          </p:cNvSpPr>
          <p:nvPr>
            <p:ph type="sldNum" sz="quarter" idx="12"/>
          </p:nvPr>
        </p:nvSpPr>
        <p:spPr>
          <a:ln/>
        </p:spPr>
        <p:txBody>
          <a:bodyPr/>
          <a:lstStyle>
            <a:lvl1pPr>
              <a:defRPr/>
            </a:lvl1pPr>
          </a:lstStyle>
          <a:p>
            <a:pPr>
              <a:defRPr/>
            </a:pPr>
            <a:fld id="{1EEC4C31-70EE-43FA-BDAB-D337517EABD9}" type="slidenum">
              <a:rPr lang="zh-CN" altLang="en-US"/>
              <a:pPr>
                <a:defRPr/>
              </a:pPr>
              <a:t>‹#›</a:t>
            </a:fld>
            <a:endParaRPr lang="zh-CN" altLang="en-US"/>
          </a:p>
        </p:txBody>
      </p:sp>
    </p:spTree>
    <p:extLst>
      <p:ext uri="{BB962C8B-B14F-4D97-AF65-F5344CB8AC3E}">
        <p14:creationId xmlns:p14="http://schemas.microsoft.com/office/powerpoint/2010/main" val="979247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C42288-D5B7-7FC0-536F-3AC6372C5E53}"/>
              </a:ext>
            </a:extLst>
          </p:cNvPr>
          <p:cNvSpPr>
            <a:spLocks noGrp="1" noChangeArrowheads="1"/>
          </p:cNvSpPr>
          <p:nvPr>
            <p:ph type="dt" sz="half" idx="10"/>
          </p:nvPr>
        </p:nvSpPr>
        <p:spPr>
          <a:ln/>
        </p:spPr>
        <p:txBody>
          <a:bodyPr/>
          <a:lstStyle>
            <a:lvl1pPr>
              <a:defRPr/>
            </a:lvl1pPr>
          </a:lstStyle>
          <a:p>
            <a:pPr>
              <a:defRPr/>
            </a:pPr>
            <a:fld id="{3844D4F7-5CCE-41A6-8496-77827DFE68D4}" type="datetime1">
              <a:rPr lang="zh-CN" altLang="en-US"/>
              <a:pPr>
                <a:defRPr/>
              </a:pPr>
              <a:t>2025/2/21</a:t>
            </a:fld>
            <a:endParaRPr lang="zh-CN" altLang="en-US"/>
          </a:p>
        </p:txBody>
      </p:sp>
      <p:sp>
        <p:nvSpPr>
          <p:cNvPr id="5" name="页脚占位符 4">
            <a:extLst>
              <a:ext uri="{FF2B5EF4-FFF2-40B4-BE49-F238E27FC236}">
                <a16:creationId xmlns:a16="http://schemas.microsoft.com/office/drawing/2014/main" id="{D1F48120-0131-AF2F-1DE9-75801663A59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1A28AEE-EABE-2B16-0E16-480608050A07}"/>
              </a:ext>
            </a:extLst>
          </p:cNvPr>
          <p:cNvSpPr>
            <a:spLocks noGrp="1" noChangeArrowheads="1"/>
          </p:cNvSpPr>
          <p:nvPr>
            <p:ph type="sldNum" sz="quarter" idx="12"/>
          </p:nvPr>
        </p:nvSpPr>
        <p:spPr>
          <a:ln/>
        </p:spPr>
        <p:txBody>
          <a:bodyPr/>
          <a:lstStyle>
            <a:lvl1pPr>
              <a:defRPr/>
            </a:lvl1pPr>
          </a:lstStyle>
          <a:p>
            <a:pPr>
              <a:defRPr/>
            </a:pPr>
            <a:fld id="{60FB6FF3-09BF-49B5-A63C-33986CCD6075}" type="slidenum">
              <a:rPr lang="zh-CN" altLang="en-US"/>
              <a:pPr>
                <a:defRPr/>
              </a:pPr>
              <a:t>‹#›</a:t>
            </a:fld>
            <a:endParaRPr lang="zh-CN" altLang="en-US"/>
          </a:p>
        </p:txBody>
      </p:sp>
    </p:spTree>
    <p:extLst>
      <p:ext uri="{BB962C8B-B14F-4D97-AF65-F5344CB8AC3E}">
        <p14:creationId xmlns:p14="http://schemas.microsoft.com/office/powerpoint/2010/main" val="334867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CCD4469-E5BD-CE23-4627-B69CD5A6654F}"/>
              </a:ext>
            </a:extLst>
          </p:cNvPr>
          <p:cNvSpPr>
            <a:spLocks noGrp="1" noChangeArrowheads="1"/>
          </p:cNvSpPr>
          <p:nvPr>
            <p:ph type="dt" sz="half" idx="10"/>
          </p:nvPr>
        </p:nvSpPr>
        <p:spPr>
          <a:ln/>
        </p:spPr>
        <p:txBody>
          <a:bodyPr/>
          <a:lstStyle>
            <a:lvl1pPr>
              <a:defRPr/>
            </a:lvl1pPr>
          </a:lstStyle>
          <a:p>
            <a:pPr>
              <a:defRPr/>
            </a:pPr>
            <a:fld id="{843285D5-9AE5-4632-B0B5-0068504F27C5}" type="datetime1">
              <a:rPr lang="zh-CN" altLang="en-US"/>
              <a:pPr>
                <a:defRPr/>
              </a:pPr>
              <a:t>2025/2/21</a:t>
            </a:fld>
            <a:endParaRPr lang="zh-CN" altLang="en-US"/>
          </a:p>
        </p:txBody>
      </p:sp>
      <p:sp>
        <p:nvSpPr>
          <p:cNvPr id="5" name="页脚占位符 4">
            <a:extLst>
              <a:ext uri="{FF2B5EF4-FFF2-40B4-BE49-F238E27FC236}">
                <a16:creationId xmlns:a16="http://schemas.microsoft.com/office/drawing/2014/main" id="{6EE1C808-0DAC-E0C8-D10E-6D81425BC3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E318AD1-976C-3867-FC09-3034E50EC79E}"/>
              </a:ext>
            </a:extLst>
          </p:cNvPr>
          <p:cNvSpPr>
            <a:spLocks noGrp="1" noChangeArrowheads="1"/>
          </p:cNvSpPr>
          <p:nvPr>
            <p:ph type="sldNum" sz="quarter" idx="12"/>
          </p:nvPr>
        </p:nvSpPr>
        <p:spPr>
          <a:ln/>
        </p:spPr>
        <p:txBody>
          <a:bodyPr/>
          <a:lstStyle>
            <a:lvl1pPr>
              <a:defRPr/>
            </a:lvl1pPr>
          </a:lstStyle>
          <a:p>
            <a:pPr>
              <a:defRPr/>
            </a:pPr>
            <a:fld id="{2860006A-DD61-440F-BCEF-2579D86D4C19}" type="slidenum">
              <a:rPr lang="zh-CN" altLang="en-US"/>
              <a:pPr>
                <a:defRPr/>
              </a:pPr>
              <a:t>‹#›</a:t>
            </a:fld>
            <a:endParaRPr lang="zh-CN" altLang="en-US"/>
          </a:p>
        </p:txBody>
      </p:sp>
    </p:spTree>
    <p:extLst>
      <p:ext uri="{BB962C8B-B14F-4D97-AF65-F5344CB8AC3E}">
        <p14:creationId xmlns:p14="http://schemas.microsoft.com/office/powerpoint/2010/main" val="1861867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B1BF802-A0C4-CC0D-E3FE-0950014796A9}"/>
              </a:ext>
            </a:extLst>
          </p:cNvPr>
          <p:cNvSpPr>
            <a:spLocks noGrp="1" noChangeArrowheads="1"/>
          </p:cNvSpPr>
          <p:nvPr>
            <p:ph type="dt" sz="half" idx="10"/>
          </p:nvPr>
        </p:nvSpPr>
        <p:spPr>
          <a:ln/>
        </p:spPr>
        <p:txBody>
          <a:bodyPr/>
          <a:lstStyle>
            <a:lvl1pPr>
              <a:defRPr/>
            </a:lvl1pPr>
          </a:lstStyle>
          <a:p>
            <a:pPr>
              <a:defRPr/>
            </a:pPr>
            <a:fld id="{B259CCDB-9F49-4938-8402-724B6DFCBE2C}" type="datetime1">
              <a:rPr lang="zh-CN" altLang="en-US"/>
              <a:pPr>
                <a:defRPr/>
              </a:pPr>
              <a:t>2025/2/21</a:t>
            </a:fld>
            <a:endParaRPr lang="zh-CN" altLang="en-US"/>
          </a:p>
        </p:txBody>
      </p:sp>
      <p:sp>
        <p:nvSpPr>
          <p:cNvPr id="5" name="页脚占位符 4">
            <a:extLst>
              <a:ext uri="{FF2B5EF4-FFF2-40B4-BE49-F238E27FC236}">
                <a16:creationId xmlns:a16="http://schemas.microsoft.com/office/drawing/2014/main" id="{CCD41796-079D-5CF9-3FB2-E950C41DE9E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A8AC3EB-E1A8-73BA-C3CE-BC52AF9CEF60}"/>
              </a:ext>
            </a:extLst>
          </p:cNvPr>
          <p:cNvSpPr>
            <a:spLocks noGrp="1" noChangeArrowheads="1"/>
          </p:cNvSpPr>
          <p:nvPr>
            <p:ph type="sldNum" sz="quarter" idx="12"/>
          </p:nvPr>
        </p:nvSpPr>
        <p:spPr>
          <a:ln/>
        </p:spPr>
        <p:txBody>
          <a:bodyPr/>
          <a:lstStyle>
            <a:lvl1pPr>
              <a:defRPr/>
            </a:lvl1pPr>
          </a:lstStyle>
          <a:p>
            <a:pPr>
              <a:defRPr/>
            </a:pPr>
            <a:fld id="{4E0CEC6B-4315-40E0-AF10-062338E35EFF}" type="slidenum">
              <a:rPr lang="zh-CN" altLang="en-US"/>
              <a:pPr>
                <a:defRPr/>
              </a:pPr>
              <a:t>‹#›</a:t>
            </a:fld>
            <a:endParaRPr lang="zh-CN" altLang="en-US"/>
          </a:p>
        </p:txBody>
      </p:sp>
    </p:spTree>
    <p:extLst>
      <p:ext uri="{BB962C8B-B14F-4D97-AF65-F5344CB8AC3E}">
        <p14:creationId xmlns:p14="http://schemas.microsoft.com/office/powerpoint/2010/main" val="400625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D7D65F1-C628-7A33-A8FE-E8E7244810AB}"/>
              </a:ext>
            </a:extLst>
          </p:cNvPr>
          <p:cNvSpPr>
            <a:spLocks noGrp="1" noChangeArrowheads="1"/>
          </p:cNvSpPr>
          <p:nvPr>
            <p:ph type="dt" sz="half" idx="10"/>
          </p:nvPr>
        </p:nvSpPr>
        <p:spPr>
          <a:ln/>
        </p:spPr>
        <p:txBody>
          <a:bodyPr/>
          <a:lstStyle>
            <a:lvl1pPr>
              <a:defRPr/>
            </a:lvl1pPr>
          </a:lstStyle>
          <a:p>
            <a:pPr>
              <a:defRPr/>
            </a:pPr>
            <a:fld id="{8F4FE78B-710B-479D-BE5A-100400CC8C82}" type="datetime1">
              <a:rPr lang="zh-CN" altLang="en-US"/>
              <a:pPr>
                <a:defRPr/>
              </a:pPr>
              <a:t>2025/2/21</a:t>
            </a:fld>
            <a:endParaRPr lang="zh-CN" altLang="en-US"/>
          </a:p>
        </p:txBody>
      </p:sp>
      <p:sp>
        <p:nvSpPr>
          <p:cNvPr id="5" name="页脚占位符 4">
            <a:extLst>
              <a:ext uri="{FF2B5EF4-FFF2-40B4-BE49-F238E27FC236}">
                <a16:creationId xmlns:a16="http://schemas.microsoft.com/office/drawing/2014/main" id="{998CB49A-8322-640E-70CD-111FD95C7D1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A6FD367-C505-38D6-A1E0-E17F0412167A}"/>
              </a:ext>
            </a:extLst>
          </p:cNvPr>
          <p:cNvSpPr>
            <a:spLocks noGrp="1" noChangeArrowheads="1"/>
          </p:cNvSpPr>
          <p:nvPr>
            <p:ph type="sldNum" sz="quarter" idx="12"/>
          </p:nvPr>
        </p:nvSpPr>
        <p:spPr>
          <a:ln/>
        </p:spPr>
        <p:txBody>
          <a:bodyPr/>
          <a:lstStyle>
            <a:lvl1pPr>
              <a:defRPr/>
            </a:lvl1pPr>
          </a:lstStyle>
          <a:p>
            <a:pPr>
              <a:defRPr/>
            </a:pPr>
            <a:fld id="{9661D791-BFBA-462F-A678-F56922AD9021}" type="slidenum">
              <a:rPr lang="zh-CN" altLang="en-US"/>
              <a:pPr>
                <a:defRPr/>
              </a:pPr>
              <a:t>‹#›</a:t>
            </a:fld>
            <a:endParaRPr lang="zh-CN" altLang="en-US"/>
          </a:p>
        </p:txBody>
      </p:sp>
    </p:spTree>
    <p:extLst>
      <p:ext uri="{BB962C8B-B14F-4D97-AF65-F5344CB8AC3E}">
        <p14:creationId xmlns:p14="http://schemas.microsoft.com/office/powerpoint/2010/main" val="145554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CF08F7D-E654-7FD6-DA2E-541D66AB0282}"/>
              </a:ext>
            </a:extLst>
          </p:cNvPr>
          <p:cNvSpPr>
            <a:spLocks noGrp="1" noChangeArrowheads="1"/>
          </p:cNvSpPr>
          <p:nvPr>
            <p:ph type="dt" sz="half" idx="10"/>
          </p:nvPr>
        </p:nvSpPr>
        <p:spPr>
          <a:ln/>
        </p:spPr>
        <p:txBody>
          <a:bodyPr/>
          <a:lstStyle>
            <a:lvl1pPr>
              <a:defRPr/>
            </a:lvl1pPr>
          </a:lstStyle>
          <a:p>
            <a:pPr>
              <a:defRPr/>
            </a:pPr>
            <a:fld id="{3EB96BE2-52A8-4222-873C-294855C988C5}" type="datetime1">
              <a:rPr lang="zh-CN" altLang="en-US"/>
              <a:pPr>
                <a:defRPr/>
              </a:pPr>
              <a:t>2025/2/21</a:t>
            </a:fld>
            <a:endParaRPr lang="zh-CN" altLang="en-US"/>
          </a:p>
        </p:txBody>
      </p:sp>
      <p:sp>
        <p:nvSpPr>
          <p:cNvPr id="6" name="页脚占位符 4">
            <a:extLst>
              <a:ext uri="{FF2B5EF4-FFF2-40B4-BE49-F238E27FC236}">
                <a16:creationId xmlns:a16="http://schemas.microsoft.com/office/drawing/2014/main" id="{98272588-3A59-8B7F-12DC-545B017C9BD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7C4BB5C7-0314-EFE6-C407-403146609D70}"/>
              </a:ext>
            </a:extLst>
          </p:cNvPr>
          <p:cNvSpPr>
            <a:spLocks noGrp="1" noChangeArrowheads="1"/>
          </p:cNvSpPr>
          <p:nvPr>
            <p:ph type="sldNum" sz="quarter" idx="12"/>
          </p:nvPr>
        </p:nvSpPr>
        <p:spPr>
          <a:ln/>
        </p:spPr>
        <p:txBody>
          <a:bodyPr/>
          <a:lstStyle>
            <a:lvl1pPr>
              <a:defRPr/>
            </a:lvl1pPr>
          </a:lstStyle>
          <a:p>
            <a:pPr>
              <a:defRPr/>
            </a:pPr>
            <a:fld id="{EAF1D7F9-2EEA-4896-956E-CC7BA43D35DB}" type="slidenum">
              <a:rPr lang="zh-CN" altLang="en-US"/>
              <a:pPr>
                <a:defRPr/>
              </a:pPr>
              <a:t>‹#›</a:t>
            </a:fld>
            <a:endParaRPr lang="zh-CN" altLang="en-US"/>
          </a:p>
        </p:txBody>
      </p:sp>
    </p:spTree>
    <p:extLst>
      <p:ext uri="{BB962C8B-B14F-4D97-AF65-F5344CB8AC3E}">
        <p14:creationId xmlns:p14="http://schemas.microsoft.com/office/powerpoint/2010/main" val="1172684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C33F2914-6041-0E5E-6FD8-C36666662DD2}"/>
              </a:ext>
            </a:extLst>
          </p:cNvPr>
          <p:cNvSpPr>
            <a:spLocks noGrp="1" noChangeArrowheads="1"/>
          </p:cNvSpPr>
          <p:nvPr>
            <p:ph type="dt" sz="half" idx="10"/>
          </p:nvPr>
        </p:nvSpPr>
        <p:spPr>
          <a:ln/>
        </p:spPr>
        <p:txBody>
          <a:bodyPr/>
          <a:lstStyle>
            <a:lvl1pPr>
              <a:defRPr/>
            </a:lvl1pPr>
          </a:lstStyle>
          <a:p>
            <a:pPr>
              <a:defRPr/>
            </a:pPr>
            <a:fld id="{F9B1C713-B1E1-41C5-A523-0B122CBA5894}" type="datetime1">
              <a:rPr lang="zh-CN" altLang="en-US"/>
              <a:pPr>
                <a:defRPr/>
              </a:pPr>
              <a:t>2025/2/21</a:t>
            </a:fld>
            <a:endParaRPr lang="zh-CN" altLang="en-US"/>
          </a:p>
        </p:txBody>
      </p:sp>
      <p:sp>
        <p:nvSpPr>
          <p:cNvPr id="8" name="页脚占位符 4">
            <a:extLst>
              <a:ext uri="{FF2B5EF4-FFF2-40B4-BE49-F238E27FC236}">
                <a16:creationId xmlns:a16="http://schemas.microsoft.com/office/drawing/2014/main" id="{48368074-2311-02E4-4A95-C4E18990BD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79E82979-FE83-1976-133B-8294AC0DE0DF}"/>
              </a:ext>
            </a:extLst>
          </p:cNvPr>
          <p:cNvSpPr>
            <a:spLocks noGrp="1" noChangeArrowheads="1"/>
          </p:cNvSpPr>
          <p:nvPr>
            <p:ph type="sldNum" sz="quarter" idx="12"/>
          </p:nvPr>
        </p:nvSpPr>
        <p:spPr>
          <a:ln/>
        </p:spPr>
        <p:txBody>
          <a:bodyPr/>
          <a:lstStyle>
            <a:lvl1pPr>
              <a:defRPr/>
            </a:lvl1pPr>
          </a:lstStyle>
          <a:p>
            <a:pPr>
              <a:defRPr/>
            </a:pPr>
            <a:fld id="{C699DC90-4E18-4867-982A-39858E37365B}" type="slidenum">
              <a:rPr lang="zh-CN" altLang="en-US"/>
              <a:pPr>
                <a:defRPr/>
              </a:pPr>
              <a:t>‹#›</a:t>
            </a:fld>
            <a:endParaRPr lang="zh-CN" altLang="en-US"/>
          </a:p>
        </p:txBody>
      </p:sp>
    </p:spTree>
    <p:extLst>
      <p:ext uri="{BB962C8B-B14F-4D97-AF65-F5344CB8AC3E}">
        <p14:creationId xmlns:p14="http://schemas.microsoft.com/office/powerpoint/2010/main" val="392134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DC68DA8-E26F-58CB-4E30-6BE0FCD902B5}"/>
              </a:ext>
            </a:extLst>
          </p:cNvPr>
          <p:cNvSpPr>
            <a:spLocks noGrp="1" noChangeArrowheads="1"/>
          </p:cNvSpPr>
          <p:nvPr>
            <p:ph type="dt" sz="half" idx="10"/>
          </p:nvPr>
        </p:nvSpPr>
        <p:spPr>
          <a:ln/>
        </p:spPr>
        <p:txBody>
          <a:bodyPr/>
          <a:lstStyle>
            <a:lvl1pPr>
              <a:defRPr/>
            </a:lvl1pPr>
          </a:lstStyle>
          <a:p>
            <a:pPr>
              <a:defRPr/>
            </a:pPr>
            <a:fld id="{BC7D3E8C-26EA-40A4-A206-EB1C0307518C}" type="datetime1">
              <a:rPr lang="zh-CN" altLang="en-US"/>
              <a:pPr>
                <a:defRPr/>
              </a:pPr>
              <a:t>2025/2/21</a:t>
            </a:fld>
            <a:endParaRPr lang="zh-CN" altLang="en-US"/>
          </a:p>
        </p:txBody>
      </p:sp>
      <p:sp>
        <p:nvSpPr>
          <p:cNvPr id="4" name="页脚占位符 4">
            <a:extLst>
              <a:ext uri="{FF2B5EF4-FFF2-40B4-BE49-F238E27FC236}">
                <a16:creationId xmlns:a16="http://schemas.microsoft.com/office/drawing/2014/main" id="{36E24561-A8DC-599C-6C27-A2CCEF347C3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A728E1B-EBCF-4710-7EA0-B08F21699FB8}"/>
              </a:ext>
            </a:extLst>
          </p:cNvPr>
          <p:cNvSpPr>
            <a:spLocks noGrp="1" noChangeArrowheads="1"/>
          </p:cNvSpPr>
          <p:nvPr>
            <p:ph type="sldNum" sz="quarter" idx="12"/>
          </p:nvPr>
        </p:nvSpPr>
        <p:spPr>
          <a:ln/>
        </p:spPr>
        <p:txBody>
          <a:bodyPr/>
          <a:lstStyle>
            <a:lvl1pPr>
              <a:defRPr/>
            </a:lvl1pPr>
          </a:lstStyle>
          <a:p>
            <a:pPr>
              <a:defRPr/>
            </a:pPr>
            <a:fld id="{6E8E0CED-D369-4223-877B-183AADFC8AB4}" type="slidenum">
              <a:rPr lang="zh-CN" altLang="en-US"/>
              <a:pPr>
                <a:defRPr/>
              </a:pPr>
              <a:t>‹#›</a:t>
            </a:fld>
            <a:endParaRPr lang="zh-CN" altLang="en-US"/>
          </a:p>
        </p:txBody>
      </p:sp>
    </p:spTree>
    <p:extLst>
      <p:ext uri="{BB962C8B-B14F-4D97-AF65-F5344CB8AC3E}">
        <p14:creationId xmlns:p14="http://schemas.microsoft.com/office/powerpoint/2010/main" val="217483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402E8AB-9634-1330-E0AB-B9A967C38BAC}"/>
              </a:ext>
            </a:extLst>
          </p:cNvPr>
          <p:cNvSpPr>
            <a:spLocks noGrp="1" noChangeArrowheads="1"/>
          </p:cNvSpPr>
          <p:nvPr>
            <p:ph type="dt" sz="half" idx="10"/>
          </p:nvPr>
        </p:nvSpPr>
        <p:spPr>
          <a:ln/>
        </p:spPr>
        <p:txBody>
          <a:bodyPr/>
          <a:lstStyle>
            <a:lvl1pPr>
              <a:defRPr/>
            </a:lvl1pPr>
          </a:lstStyle>
          <a:p>
            <a:pPr>
              <a:defRPr/>
            </a:pPr>
            <a:fld id="{6BFB3DFE-67DC-4B57-BF02-1EEA90004D55}" type="datetime1">
              <a:rPr lang="zh-CN" altLang="en-US"/>
              <a:pPr>
                <a:defRPr/>
              </a:pPr>
              <a:t>2025/2/21</a:t>
            </a:fld>
            <a:endParaRPr lang="zh-CN" altLang="en-US"/>
          </a:p>
        </p:txBody>
      </p:sp>
      <p:sp>
        <p:nvSpPr>
          <p:cNvPr id="3" name="页脚占位符 4">
            <a:extLst>
              <a:ext uri="{FF2B5EF4-FFF2-40B4-BE49-F238E27FC236}">
                <a16:creationId xmlns:a16="http://schemas.microsoft.com/office/drawing/2014/main" id="{43695641-56DC-F071-A28A-A88B423A89A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9C5B0B4-FDB3-BC6A-85F5-CBEBF7E34083}"/>
              </a:ext>
            </a:extLst>
          </p:cNvPr>
          <p:cNvSpPr>
            <a:spLocks noGrp="1" noChangeArrowheads="1"/>
          </p:cNvSpPr>
          <p:nvPr>
            <p:ph type="sldNum" sz="quarter" idx="12"/>
          </p:nvPr>
        </p:nvSpPr>
        <p:spPr>
          <a:ln/>
        </p:spPr>
        <p:txBody>
          <a:bodyPr/>
          <a:lstStyle>
            <a:lvl1pPr>
              <a:defRPr/>
            </a:lvl1pPr>
          </a:lstStyle>
          <a:p>
            <a:pPr>
              <a:defRPr/>
            </a:pPr>
            <a:fld id="{B9C92145-263A-4F7D-A6DC-62A7283BB50D}" type="slidenum">
              <a:rPr lang="zh-CN" altLang="en-US"/>
              <a:pPr>
                <a:defRPr/>
              </a:pPr>
              <a:t>‹#›</a:t>
            </a:fld>
            <a:endParaRPr lang="zh-CN" altLang="en-US"/>
          </a:p>
        </p:txBody>
      </p:sp>
    </p:spTree>
    <p:extLst>
      <p:ext uri="{BB962C8B-B14F-4D97-AF65-F5344CB8AC3E}">
        <p14:creationId xmlns:p14="http://schemas.microsoft.com/office/powerpoint/2010/main" val="531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B84970EF-D433-9EAB-C2B7-5204C81E1FF0}"/>
              </a:ext>
            </a:extLst>
          </p:cNvPr>
          <p:cNvSpPr>
            <a:spLocks noGrp="1" noChangeArrowheads="1"/>
          </p:cNvSpPr>
          <p:nvPr>
            <p:ph type="dt" sz="half" idx="10"/>
          </p:nvPr>
        </p:nvSpPr>
        <p:spPr>
          <a:ln/>
        </p:spPr>
        <p:txBody>
          <a:bodyPr/>
          <a:lstStyle>
            <a:lvl1pPr>
              <a:defRPr/>
            </a:lvl1pPr>
          </a:lstStyle>
          <a:p>
            <a:pPr>
              <a:defRPr/>
            </a:pPr>
            <a:fld id="{2DE9AFF2-F909-436B-BF39-D5153D65B547}" type="datetime1">
              <a:rPr lang="zh-CN" altLang="en-US"/>
              <a:pPr>
                <a:defRPr/>
              </a:pPr>
              <a:t>2025/2/21</a:t>
            </a:fld>
            <a:endParaRPr lang="zh-CN" altLang="en-US"/>
          </a:p>
        </p:txBody>
      </p:sp>
      <p:sp>
        <p:nvSpPr>
          <p:cNvPr id="6" name="页脚占位符 4">
            <a:extLst>
              <a:ext uri="{FF2B5EF4-FFF2-40B4-BE49-F238E27FC236}">
                <a16:creationId xmlns:a16="http://schemas.microsoft.com/office/drawing/2014/main" id="{864BF6BC-32FC-0B3C-2971-0B8BBF7863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95F5D537-9B0B-DB06-E909-6F1672DD29C6}"/>
              </a:ext>
            </a:extLst>
          </p:cNvPr>
          <p:cNvSpPr>
            <a:spLocks noGrp="1" noChangeArrowheads="1"/>
          </p:cNvSpPr>
          <p:nvPr>
            <p:ph type="sldNum" sz="quarter" idx="12"/>
          </p:nvPr>
        </p:nvSpPr>
        <p:spPr>
          <a:ln/>
        </p:spPr>
        <p:txBody>
          <a:bodyPr/>
          <a:lstStyle>
            <a:lvl1pPr>
              <a:defRPr/>
            </a:lvl1pPr>
          </a:lstStyle>
          <a:p>
            <a:pPr>
              <a:defRPr/>
            </a:pPr>
            <a:fld id="{29999F8D-D367-4969-A8FE-39131D4BC53F}" type="slidenum">
              <a:rPr lang="zh-CN" altLang="en-US"/>
              <a:pPr>
                <a:defRPr/>
              </a:pPr>
              <a:t>‹#›</a:t>
            </a:fld>
            <a:endParaRPr lang="zh-CN" altLang="en-US"/>
          </a:p>
        </p:txBody>
      </p:sp>
    </p:spTree>
    <p:extLst>
      <p:ext uri="{BB962C8B-B14F-4D97-AF65-F5344CB8AC3E}">
        <p14:creationId xmlns:p14="http://schemas.microsoft.com/office/powerpoint/2010/main" val="2228749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D2D1CAF-6F2F-259B-2814-2FDE7E902DF8}"/>
              </a:ext>
            </a:extLst>
          </p:cNvPr>
          <p:cNvSpPr>
            <a:spLocks noGrp="1" noChangeArrowheads="1"/>
          </p:cNvSpPr>
          <p:nvPr>
            <p:ph type="dt" sz="half" idx="10"/>
          </p:nvPr>
        </p:nvSpPr>
        <p:spPr>
          <a:ln/>
        </p:spPr>
        <p:txBody>
          <a:bodyPr/>
          <a:lstStyle>
            <a:lvl1pPr>
              <a:defRPr/>
            </a:lvl1pPr>
          </a:lstStyle>
          <a:p>
            <a:pPr>
              <a:defRPr/>
            </a:pPr>
            <a:fld id="{90026C19-0BF5-4B56-A49F-005847944F67}" type="datetime1">
              <a:rPr lang="zh-CN" altLang="en-US"/>
              <a:pPr>
                <a:defRPr/>
              </a:pPr>
              <a:t>2025/2/21</a:t>
            </a:fld>
            <a:endParaRPr lang="zh-CN" altLang="en-US"/>
          </a:p>
        </p:txBody>
      </p:sp>
      <p:sp>
        <p:nvSpPr>
          <p:cNvPr id="6" name="页脚占位符 4">
            <a:extLst>
              <a:ext uri="{FF2B5EF4-FFF2-40B4-BE49-F238E27FC236}">
                <a16:creationId xmlns:a16="http://schemas.microsoft.com/office/drawing/2014/main" id="{EFA6B907-BD25-6BE1-6424-D563B9C28C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2340F31-2970-C3FD-4910-9642F8BE49A4}"/>
              </a:ext>
            </a:extLst>
          </p:cNvPr>
          <p:cNvSpPr>
            <a:spLocks noGrp="1" noChangeArrowheads="1"/>
          </p:cNvSpPr>
          <p:nvPr>
            <p:ph type="sldNum" sz="quarter" idx="12"/>
          </p:nvPr>
        </p:nvSpPr>
        <p:spPr>
          <a:ln/>
        </p:spPr>
        <p:txBody>
          <a:bodyPr/>
          <a:lstStyle>
            <a:lvl1pPr>
              <a:defRPr/>
            </a:lvl1pPr>
          </a:lstStyle>
          <a:p>
            <a:pPr>
              <a:defRPr/>
            </a:pPr>
            <a:fld id="{4FF05749-0CDB-4817-BA6E-AB5373D5E798}" type="slidenum">
              <a:rPr lang="zh-CN" altLang="en-US"/>
              <a:pPr>
                <a:defRPr/>
              </a:pPr>
              <a:t>‹#›</a:t>
            </a:fld>
            <a:endParaRPr lang="zh-CN" altLang="en-US"/>
          </a:p>
        </p:txBody>
      </p:sp>
    </p:spTree>
    <p:extLst>
      <p:ext uri="{BB962C8B-B14F-4D97-AF65-F5344CB8AC3E}">
        <p14:creationId xmlns:p14="http://schemas.microsoft.com/office/powerpoint/2010/main" val="1719902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165092F5-383C-FE38-085C-7255B15F7F1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a:extLst>
              <a:ext uri="{FF2B5EF4-FFF2-40B4-BE49-F238E27FC236}">
                <a16:creationId xmlns:a16="http://schemas.microsoft.com/office/drawing/2014/main" id="{D1C09FE5-A2B2-5674-9C72-E535B5E6954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a:extLst>
              <a:ext uri="{FF2B5EF4-FFF2-40B4-BE49-F238E27FC236}">
                <a16:creationId xmlns:a16="http://schemas.microsoft.com/office/drawing/2014/main" id="{8FF2A8BC-0A0A-0C30-B898-445F7E0E258C}"/>
              </a:ext>
            </a:extLst>
          </p:cNvPr>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itchFamily="2" charset="-122"/>
              </a:defRPr>
            </a:lvl1pPr>
          </a:lstStyle>
          <a:p>
            <a:pPr>
              <a:defRPr/>
            </a:pPr>
            <a:fld id="{C3EF382A-6ECC-4FEF-AEAF-FDE96139862D}" type="datetime1">
              <a:rPr lang="zh-CN" altLang="en-US"/>
              <a:pPr>
                <a:defRPr/>
              </a:pPr>
              <a:t>2025/2/21</a:t>
            </a:fld>
            <a:endParaRPr lang="zh-CN" altLang="en-US"/>
          </a:p>
        </p:txBody>
      </p:sp>
      <p:sp>
        <p:nvSpPr>
          <p:cNvPr id="1029" name="页脚占位符 4">
            <a:extLst>
              <a:ext uri="{FF2B5EF4-FFF2-40B4-BE49-F238E27FC236}">
                <a16:creationId xmlns:a16="http://schemas.microsoft.com/office/drawing/2014/main" id="{F2332069-D2E4-AAF4-005B-5F2662C1F754}"/>
              </a:ext>
            </a:extLst>
          </p:cNvPr>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itchFamily="2" charset="-122"/>
              </a:defRPr>
            </a:lvl1pPr>
          </a:lstStyle>
          <a:p>
            <a:pPr>
              <a:defRPr/>
            </a:pPr>
            <a:endParaRPr lang="zh-CN" altLang="en-US"/>
          </a:p>
        </p:txBody>
      </p:sp>
      <p:sp>
        <p:nvSpPr>
          <p:cNvPr id="1030" name="灯片编号占位符 5">
            <a:extLst>
              <a:ext uri="{FF2B5EF4-FFF2-40B4-BE49-F238E27FC236}">
                <a16:creationId xmlns:a16="http://schemas.microsoft.com/office/drawing/2014/main" id="{BAF4746F-5996-F563-2978-14C3C3931098}"/>
              </a:ext>
            </a:extLst>
          </p:cNvPr>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D23D3517-6CC4-481E-9C93-BB2E101E1A9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w3schools.com/python/python_modules.asp" TargetMode="Externa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docs.python.org/3/tutorial/modules.html#package" TargetMode="Externa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pypi.org/" TargetMode="Externa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6.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png"/><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www.w3schools.com/js/js_json_intro.asp" TargetMode="Externa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www.w3schools.com/xml/xml_whatis.asp" TargetMode="Externa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w3schools.com/python/python_json.asp" TargetMode="Externa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thedeveloperspace.com/learn-python-with-chatgpt/" TargetMode="Externa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docs.python.org/3/library/datetime.html#module-datetim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pic>
        <p:nvPicPr>
          <p:cNvPr id="3074" name="图片 5">
            <a:extLst>
              <a:ext uri="{FF2B5EF4-FFF2-40B4-BE49-F238E27FC236}">
                <a16:creationId xmlns:a16="http://schemas.microsoft.com/office/drawing/2014/main" id="{9BD3D8CA-1082-03B2-BA67-5A1B57969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5048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矩形 6">
            <a:extLst>
              <a:ext uri="{FF2B5EF4-FFF2-40B4-BE49-F238E27FC236}">
                <a16:creationId xmlns:a16="http://schemas.microsoft.com/office/drawing/2014/main" id="{B1D53184-3E5D-D10A-76A1-DEEA593B3273}"/>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3076" name="组合 13">
            <a:extLst>
              <a:ext uri="{FF2B5EF4-FFF2-40B4-BE49-F238E27FC236}">
                <a16:creationId xmlns:a16="http://schemas.microsoft.com/office/drawing/2014/main" id="{EDB702E7-9D4F-3102-AA2F-E19181291986}"/>
              </a:ext>
            </a:extLst>
          </p:cNvPr>
          <p:cNvGrpSpPr>
            <a:grpSpLocks noChangeAspect="1"/>
          </p:cNvGrpSpPr>
          <p:nvPr/>
        </p:nvGrpSpPr>
        <p:grpSpPr bwMode="auto">
          <a:xfrm>
            <a:off x="5605463" y="2808288"/>
            <a:ext cx="6777037" cy="4229100"/>
            <a:chOff x="0" y="0"/>
            <a:chExt cx="5324473" cy="3322983"/>
          </a:xfrm>
        </p:grpSpPr>
        <p:pic>
          <p:nvPicPr>
            <p:cNvPr id="3087" name="图片 11">
              <a:extLst>
                <a:ext uri="{FF2B5EF4-FFF2-40B4-BE49-F238E27FC236}">
                  <a16:creationId xmlns:a16="http://schemas.microsoft.com/office/drawing/2014/main" id="{2A4529E7-50BE-CD9F-8113-237CEC563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8" name="图片 12">
              <a:extLst>
                <a:ext uri="{FF2B5EF4-FFF2-40B4-BE49-F238E27FC236}">
                  <a16:creationId xmlns:a16="http://schemas.microsoft.com/office/drawing/2014/main" id="{C0FBF2BC-67A1-AADC-648A-46F095E32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7" name="组合 16">
            <a:extLst>
              <a:ext uri="{FF2B5EF4-FFF2-40B4-BE49-F238E27FC236}">
                <a16:creationId xmlns:a16="http://schemas.microsoft.com/office/drawing/2014/main" id="{D931EA78-21D7-D068-F1AD-117A2BDA839F}"/>
              </a:ext>
            </a:extLst>
          </p:cNvPr>
          <p:cNvGrpSpPr>
            <a:grpSpLocks/>
          </p:cNvGrpSpPr>
          <p:nvPr/>
        </p:nvGrpSpPr>
        <p:grpSpPr bwMode="auto">
          <a:xfrm>
            <a:off x="573088" y="6332538"/>
            <a:ext cx="2460625" cy="338137"/>
            <a:chOff x="1234" y="0"/>
            <a:chExt cx="2457389" cy="341069"/>
          </a:xfrm>
        </p:grpSpPr>
        <p:sp>
          <p:nvSpPr>
            <p:cNvPr id="3085" name="矩形 45">
              <a:extLst>
                <a:ext uri="{FF2B5EF4-FFF2-40B4-BE49-F238E27FC236}">
                  <a16:creationId xmlns:a16="http://schemas.microsoft.com/office/drawing/2014/main" id="{D3842AF7-C21A-220E-9E9E-1DB118F75BF7}"/>
                </a:ext>
              </a:extLst>
            </p:cNvPr>
            <p:cNvSpPr>
              <a:spLocks noChangeArrowheads="1"/>
            </p:cNvSpPr>
            <p:nvPr/>
          </p:nvSpPr>
          <p:spPr bwMode="auto">
            <a:xfrm>
              <a:off x="402646" y="0"/>
              <a:ext cx="2055977" cy="34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a:solidFill>
                    <a:srgbClr val="FFFFFF"/>
                  </a:solidFill>
                </a:rPr>
                <a:t>Haihua.chen@unt.edu</a:t>
              </a:r>
              <a:endParaRPr lang="zh-CN" altLang="en-US" sz="1600">
                <a:solidFill>
                  <a:srgbClr val="FFFFFF"/>
                </a:solidFill>
              </a:endParaRPr>
            </a:p>
          </p:txBody>
        </p:sp>
        <p:pic>
          <p:nvPicPr>
            <p:cNvPr id="3086" name="组合 18">
              <a:extLst>
                <a:ext uri="{FF2B5EF4-FFF2-40B4-BE49-F238E27FC236}">
                  <a16:creationId xmlns:a16="http://schemas.microsoft.com/office/drawing/2014/main" id="{3C558DB4-03C9-D732-DA26-5FEFE38C963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 y="21724"/>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8" name="组合 25">
            <a:extLst>
              <a:ext uri="{FF2B5EF4-FFF2-40B4-BE49-F238E27FC236}">
                <a16:creationId xmlns:a16="http://schemas.microsoft.com/office/drawing/2014/main" id="{65B6E2A5-4B33-3C48-110B-B191417A4591}"/>
              </a:ext>
            </a:extLst>
          </p:cNvPr>
          <p:cNvGrpSpPr>
            <a:grpSpLocks/>
          </p:cNvGrpSpPr>
          <p:nvPr/>
        </p:nvGrpSpPr>
        <p:grpSpPr bwMode="auto">
          <a:xfrm>
            <a:off x="573088" y="5910263"/>
            <a:ext cx="1627187" cy="338137"/>
            <a:chOff x="1234" y="0"/>
            <a:chExt cx="1628822" cy="339807"/>
          </a:xfrm>
        </p:grpSpPr>
        <p:sp>
          <p:nvSpPr>
            <p:cNvPr id="3083" name="矩形 37">
              <a:extLst>
                <a:ext uri="{FF2B5EF4-FFF2-40B4-BE49-F238E27FC236}">
                  <a16:creationId xmlns:a16="http://schemas.microsoft.com/office/drawing/2014/main" id="{A1D10D20-28AD-C80E-6D35-A1DBD69D790D}"/>
                </a:ext>
              </a:extLst>
            </p:cNvPr>
            <p:cNvSpPr>
              <a:spLocks noChangeArrowheads="1"/>
            </p:cNvSpPr>
            <p:nvPr/>
          </p:nvSpPr>
          <p:spPr bwMode="auto">
            <a:xfrm>
              <a:off x="402646" y="0"/>
              <a:ext cx="1227410" cy="339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a:solidFill>
                    <a:srgbClr val="FFFFFF"/>
                  </a:solidFill>
                </a:rPr>
                <a:t>9402200057</a:t>
              </a:r>
              <a:endParaRPr lang="zh-CN" altLang="en-US" sz="1600">
                <a:solidFill>
                  <a:srgbClr val="FFFFFF"/>
                </a:solidFill>
              </a:endParaRPr>
            </a:p>
          </p:txBody>
        </p:sp>
        <p:pic>
          <p:nvPicPr>
            <p:cNvPr id="3084" name="组合 27">
              <a:extLst>
                <a:ext uri="{FF2B5EF4-FFF2-40B4-BE49-F238E27FC236}">
                  <a16:creationId xmlns:a16="http://schemas.microsoft.com/office/drawing/2014/main" id="{F667ED26-6C10-5621-3340-52505FCA5AD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 y="19247"/>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9" name="文本框 58">
            <a:extLst>
              <a:ext uri="{FF2B5EF4-FFF2-40B4-BE49-F238E27FC236}">
                <a16:creationId xmlns:a16="http://schemas.microsoft.com/office/drawing/2014/main" id="{865B16DB-8455-951F-8C69-486EBA090454}"/>
              </a:ext>
            </a:extLst>
          </p:cNvPr>
          <p:cNvSpPr txBox="1">
            <a:spLocks noChangeArrowheads="1"/>
          </p:cNvSpPr>
          <p:nvPr/>
        </p:nvSpPr>
        <p:spPr bwMode="auto">
          <a:xfrm>
            <a:off x="157163" y="1073150"/>
            <a:ext cx="11356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800" b="1">
                <a:solidFill>
                  <a:srgbClr val="1C4885"/>
                </a:solidFill>
                <a:latin typeface="Microsoft YaHei" panose="020B0503020204020204" pitchFamily="34" charset="-122"/>
                <a:ea typeface="Microsoft YaHei" panose="020B0503020204020204" pitchFamily="34" charset="-122"/>
              </a:rPr>
              <a:t>Lesson</a:t>
            </a:r>
            <a:r>
              <a:rPr lang="zh-CN" altLang="en-US" sz="4800" b="1">
                <a:solidFill>
                  <a:srgbClr val="1C4885"/>
                </a:solidFill>
                <a:latin typeface="Microsoft YaHei" panose="020B0503020204020204" pitchFamily="34" charset="-122"/>
                <a:ea typeface="Microsoft YaHei" panose="020B0503020204020204" pitchFamily="34" charset="-122"/>
              </a:rPr>
              <a:t> </a:t>
            </a:r>
            <a:r>
              <a:rPr lang="en-US" altLang="zh-CN" sz="4800" b="1">
                <a:solidFill>
                  <a:srgbClr val="1C4885"/>
                </a:solidFill>
                <a:latin typeface="Microsoft YaHei" panose="020B0503020204020204" pitchFamily="34" charset="-122"/>
                <a:ea typeface="Microsoft YaHei" panose="020B0503020204020204" pitchFamily="34" charset="-122"/>
              </a:rPr>
              <a:t>3:</a:t>
            </a:r>
            <a:r>
              <a:rPr lang="zh-CN" altLang="en-US" sz="4800" b="1">
                <a:solidFill>
                  <a:srgbClr val="1C4885"/>
                </a:solidFill>
                <a:latin typeface="Microsoft YaHei" panose="020B0503020204020204" pitchFamily="34" charset="-122"/>
                <a:ea typeface="Microsoft YaHei" panose="020B0503020204020204" pitchFamily="34" charset="-122"/>
              </a:rPr>
              <a:t> </a:t>
            </a:r>
            <a:r>
              <a:rPr lang="en-US" altLang="zh-CN" sz="4800" b="1">
                <a:solidFill>
                  <a:srgbClr val="1C4885"/>
                </a:solidFill>
                <a:latin typeface="Microsoft YaHei" panose="020B0503020204020204" pitchFamily="34" charset="-122"/>
                <a:ea typeface="Microsoft YaHei" panose="020B0503020204020204" pitchFamily="34" charset="-122"/>
              </a:rPr>
              <a:t>Python Basic (2)</a:t>
            </a:r>
            <a:endParaRPr lang="zh-CN" altLang="en-US" sz="4800" b="1">
              <a:solidFill>
                <a:srgbClr val="1C4885"/>
              </a:solidFill>
              <a:latin typeface="Microsoft YaHei" panose="020B0503020204020204" pitchFamily="34" charset="-122"/>
              <a:ea typeface="Microsoft YaHei" panose="020B0503020204020204" pitchFamily="34" charset="-122"/>
            </a:endParaRPr>
          </a:p>
        </p:txBody>
      </p:sp>
      <p:sp>
        <p:nvSpPr>
          <p:cNvPr id="3080" name="矩形 45">
            <a:extLst>
              <a:ext uri="{FF2B5EF4-FFF2-40B4-BE49-F238E27FC236}">
                <a16:creationId xmlns:a16="http://schemas.microsoft.com/office/drawing/2014/main" id="{D9F1482B-8240-3178-E781-A49B574887F0}"/>
              </a:ext>
            </a:extLst>
          </p:cNvPr>
          <p:cNvSpPr>
            <a:spLocks noChangeArrowheads="1"/>
          </p:cNvSpPr>
          <p:nvPr/>
        </p:nvSpPr>
        <p:spPr bwMode="auto">
          <a:xfrm>
            <a:off x="495300" y="5049838"/>
            <a:ext cx="222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rPr>
              <a:t>Haihua Chen, Ph.D.</a:t>
            </a:r>
          </a:p>
        </p:txBody>
      </p:sp>
      <p:sp>
        <p:nvSpPr>
          <p:cNvPr id="3081" name="Date Placeholder 1">
            <a:extLst>
              <a:ext uri="{FF2B5EF4-FFF2-40B4-BE49-F238E27FC236}">
                <a16:creationId xmlns:a16="http://schemas.microsoft.com/office/drawing/2014/main" id="{6EB9580B-5235-ECFF-8713-35CDF38CDD56}"/>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B160208F-8230-4BFC-84F0-332522668EB2}"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3082" name="Slide Number Placeholder 2">
            <a:extLst>
              <a:ext uri="{FF2B5EF4-FFF2-40B4-BE49-F238E27FC236}">
                <a16:creationId xmlns:a16="http://schemas.microsoft.com/office/drawing/2014/main" id="{48853F13-56F1-D896-4FF3-0A1610BE29D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7C5F63EF-85FE-4D90-954A-59969FB7EA0D}" type="slidenum">
              <a:rPr lang="zh-CN" altLang="en-US" sz="1200" smtClean="0">
                <a:solidFill>
                  <a:srgbClr val="898989"/>
                </a:solidFill>
              </a:rPr>
              <a:pPr>
                <a:lnSpc>
                  <a:spcPct val="100000"/>
                </a:lnSpc>
                <a:spcBef>
                  <a:spcPct val="0"/>
                </a:spcBef>
                <a:buFont typeface="Arial" panose="020B0604020202020204" pitchFamily="34" charset="0"/>
                <a:buNone/>
              </a:pPr>
              <a:t>1</a:t>
            </a:fld>
            <a:endParaRPr lang="zh-CN" altLang="en-US" sz="1200">
              <a:solidFill>
                <a:srgbClr val="89898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3C40C7-DFAE-8D5F-714E-6C5DC0B2D1CA}"/>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16389" name="组合 8">
            <a:extLst>
              <a:ext uri="{FF2B5EF4-FFF2-40B4-BE49-F238E27FC236}">
                <a16:creationId xmlns:a16="http://schemas.microsoft.com/office/drawing/2014/main" id="{C8492B9B-84A6-57F6-88B4-48301CB75DC1}"/>
              </a:ext>
            </a:extLst>
          </p:cNvPr>
          <p:cNvGrpSpPr>
            <a:grpSpLocks/>
          </p:cNvGrpSpPr>
          <p:nvPr/>
        </p:nvGrpSpPr>
        <p:grpSpPr bwMode="auto">
          <a:xfrm>
            <a:off x="212725" y="1565275"/>
            <a:ext cx="546100" cy="541338"/>
            <a:chOff x="6912864" y="3136392"/>
            <a:chExt cx="649224" cy="649224"/>
          </a:xfrm>
        </p:grpSpPr>
        <p:sp>
          <p:nvSpPr>
            <p:cNvPr id="16399" name="Freeform 620">
              <a:extLst>
                <a:ext uri="{FF2B5EF4-FFF2-40B4-BE49-F238E27FC236}">
                  <a16:creationId xmlns:a16="http://schemas.microsoft.com/office/drawing/2014/main" id="{1FF76571-FE95-ACDF-3F5D-6034D08F2EE6}"/>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259641AA-7477-A81F-9227-B344F3FD8896}"/>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grpSp>
        <p:nvGrpSpPr>
          <p:cNvPr id="16388" name="组合 17">
            <a:extLst>
              <a:ext uri="{FF2B5EF4-FFF2-40B4-BE49-F238E27FC236}">
                <a16:creationId xmlns:a16="http://schemas.microsoft.com/office/drawing/2014/main" id="{46674246-A1B1-B2B9-925C-CB0E09098D94}"/>
              </a:ext>
            </a:extLst>
          </p:cNvPr>
          <p:cNvGrpSpPr>
            <a:grpSpLocks/>
          </p:cNvGrpSpPr>
          <p:nvPr/>
        </p:nvGrpSpPr>
        <p:grpSpPr bwMode="auto">
          <a:xfrm>
            <a:off x="10625138" y="5580063"/>
            <a:ext cx="1566862" cy="1281112"/>
            <a:chOff x="694944" y="2097507"/>
            <a:chExt cx="4538312" cy="3707588"/>
          </a:xfrm>
        </p:grpSpPr>
        <p:pic>
          <p:nvPicPr>
            <p:cNvPr id="16397" name="Picture 20">
              <a:extLst>
                <a:ext uri="{FF2B5EF4-FFF2-40B4-BE49-F238E27FC236}">
                  <a16:creationId xmlns:a16="http://schemas.microsoft.com/office/drawing/2014/main" id="{F4DBE4AE-C326-CFD8-7140-1F67FFB0E4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图片 19">
              <a:extLst>
                <a:ext uri="{FF2B5EF4-FFF2-40B4-BE49-F238E27FC236}">
                  <a16:creationId xmlns:a16="http://schemas.microsoft.com/office/drawing/2014/main" id="{9E06353B-EC03-B2A7-B980-ECC8BEF4155A}"/>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7E60600B-B698-9A29-3E1A-4D96D8D61A6B}"/>
              </a:ext>
            </a:extLst>
          </p:cNvPr>
          <p:cNvSpPr txBox="1">
            <a:spLocks noChangeArrowheads="1"/>
          </p:cNvSpPr>
          <p:nvPr/>
        </p:nvSpPr>
        <p:spPr bwMode="auto">
          <a:xfrm>
            <a:off x="911225" y="1666875"/>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array of numeric values are supported in Python by the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Numpy</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library.</a:t>
            </a:r>
          </a:p>
        </p:txBody>
      </p:sp>
      <p:sp>
        <p:nvSpPr>
          <p:cNvPr id="16390" name="矩形 1">
            <a:extLst>
              <a:ext uri="{FF2B5EF4-FFF2-40B4-BE49-F238E27FC236}">
                <a16:creationId xmlns:a16="http://schemas.microsoft.com/office/drawing/2014/main" id="{1A9BCFD9-A6BF-74D7-12F2-9EC809EBEAB0}"/>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6391" name="矩形 23">
            <a:extLst>
              <a:ext uri="{FF2B5EF4-FFF2-40B4-BE49-F238E27FC236}">
                <a16:creationId xmlns:a16="http://schemas.microsoft.com/office/drawing/2014/main" id="{929BE8B4-7F37-DB64-0CEE-D64FF7F38BB4}"/>
              </a:ext>
            </a:extLst>
          </p:cNvPr>
          <p:cNvSpPr>
            <a:spLocks noChangeArrowheads="1"/>
          </p:cNvSpPr>
          <p:nvPr/>
        </p:nvSpPr>
        <p:spPr bwMode="auto">
          <a:xfrm>
            <a:off x="144463" y="207963"/>
            <a:ext cx="1181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Arrays</a:t>
            </a:r>
            <a:endParaRPr lang="zh-CN" altLang="en-US" sz="2400" b="1">
              <a:latin typeface="Microsoft YaHei" panose="020B0503020204020204" pitchFamily="34" charset="-122"/>
              <a:ea typeface="Microsoft YaHei" panose="020B0503020204020204" pitchFamily="34" charset="-122"/>
            </a:endParaRPr>
          </a:p>
        </p:txBody>
      </p:sp>
      <p:sp>
        <p:nvSpPr>
          <p:cNvPr id="16392" name="Date Placeholder 1">
            <a:extLst>
              <a:ext uri="{FF2B5EF4-FFF2-40B4-BE49-F238E27FC236}">
                <a16:creationId xmlns:a16="http://schemas.microsoft.com/office/drawing/2014/main" id="{41799C9E-7E60-CAF9-E235-CBD818AD7C78}"/>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70470E2D-2933-4DFD-A291-991FFAF8A2C3}"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2" name="Slide Number Placeholder 2">
            <a:extLst>
              <a:ext uri="{FF2B5EF4-FFF2-40B4-BE49-F238E27FC236}">
                <a16:creationId xmlns:a16="http://schemas.microsoft.com/office/drawing/2014/main" id="{60C12401-9F70-7DB9-D7D4-9FB359E4423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5C4A39C1-8FCB-48E2-AD07-A1305DE790A2}" type="slidenum">
              <a:rPr lang="zh-CN" altLang="en-US" sz="1200" smtClean="0">
                <a:solidFill>
                  <a:srgbClr val="898989"/>
                </a:solidFill>
              </a:rPr>
              <a:pPr>
                <a:lnSpc>
                  <a:spcPct val="100000"/>
                </a:lnSpc>
                <a:spcBef>
                  <a:spcPct val="0"/>
                </a:spcBef>
                <a:buFont typeface="Arial" panose="020B0604020202020204" pitchFamily="34" charset="0"/>
                <a:buNone/>
              </a:pPr>
              <a:t>10</a:t>
            </a:fld>
            <a:endParaRPr lang="zh-CN" altLang="en-US" sz="1200">
              <a:solidFill>
                <a:srgbClr val="898989"/>
              </a:solidFill>
            </a:endParaRPr>
          </a:p>
        </p:txBody>
      </p:sp>
      <p:pic>
        <p:nvPicPr>
          <p:cNvPr id="16394" name="Picture 2">
            <a:extLst>
              <a:ext uri="{FF2B5EF4-FFF2-40B4-BE49-F238E27FC236}">
                <a16:creationId xmlns:a16="http://schemas.microsoft.com/office/drawing/2014/main" id="{621DF260-81BC-A73F-ED7A-BE3CDD9724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255838"/>
            <a:ext cx="353695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4">
            <a:extLst>
              <a:ext uri="{FF2B5EF4-FFF2-40B4-BE49-F238E27FC236}">
                <a16:creationId xmlns:a16="http://schemas.microsoft.com/office/drawing/2014/main" id="{60F6527E-64BC-677D-6887-58A4B7DC3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2255838"/>
            <a:ext cx="35560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6">
            <a:extLst>
              <a:ext uri="{FF2B5EF4-FFF2-40B4-BE49-F238E27FC236}">
                <a16:creationId xmlns:a16="http://schemas.microsoft.com/office/drawing/2014/main" id="{694809BD-51FF-40F4-7324-C42F7C56CF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0550" y="2255838"/>
            <a:ext cx="3840163"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par>
                                <p:cTn id="8" presetID="3" presetClass="entr" presetSubtype="10" fill="hold" nodeType="withEffect">
                                  <p:stCondLst>
                                    <p:cond delay="0"/>
                                  </p:stCondLst>
                                  <p:childTnLst>
                                    <p:set>
                                      <p:cBhvr>
                                        <p:cTn id="9" dur="1" fill="hold">
                                          <p:stCondLst>
                                            <p:cond delay="0"/>
                                          </p:stCondLst>
                                        </p:cTn>
                                        <p:tgtEl>
                                          <p:spTgt spid="16393"/>
                                        </p:tgtEl>
                                        <p:attrNameLst>
                                          <p:attrName>style.visibility</p:attrName>
                                        </p:attrNameLst>
                                      </p:cBhvr>
                                      <p:to>
                                        <p:strVal val="visible"/>
                                      </p:to>
                                    </p:set>
                                    <p:animEffect transition="in" filter="blinds(horizontal)">
                                      <p:cBhvr>
                                        <p:cTn id="10"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CABFC3C-1A9C-5338-45C1-1FF5CE4E4377}"/>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16389" name="组合 8">
            <a:extLst>
              <a:ext uri="{FF2B5EF4-FFF2-40B4-BE49-F238E27FC236}">
                <a16:creationId xmlns:a16="http://schemas.microsoft.com/office/drawing/2014/main" id="{1900B3CF-B908-7B64-5281-FFD77AE67D79}"/>
              </a:ext>
            </a:extLst>
          </p:cNvPr>
          <p:cNvGrpSpPr>
            <a:grpSpLocks/>
          </p:cNvGrpSpPr>
          <p:nvPr/>
        </p:nvGrpSpPr>
        <p:grpSpPr bwMode="auto">
          <a:xfrm>
            <a:off x="212725" y="4159250"/>
            <a:ext cx="546100" cy="541338"/>
            <a:chOff x="6912864" y="3136392"/>
            <a:chExt cx="649224" cy="649224"/>
          </a:xfrm>
        </p:grpSpPr>
        <p:sp>
          <p:nvSpPr>
            <p:cNvPr id="18450" name="Freeform 620">
              <a:extLst>
                <a:ext uri="{FF2B5EF4-FFF2-40B4-BE49-F238E27FC236}">
                  <a16:creationId xmlns:a16="http://schemas.microsoft.com/office/drawing/2014/main" id="{83DE4CC9-9EB0-03C6-1372-C6A795F7792B}"/>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2E260A4C-D3C6-6745-DC62-54D99518B2CB}"/>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grpSp>
        <p:nvGrpSpPr>
          <p:cNvPr id="18436" name="组合 17">
            <a:extLst>
              <a:ext uri="{FF2B5EF4-FFF2-40B4-BE49-F238E27FC236}">
                <a16:creationId xmlns:a16="http://schemas.microsoft.com/office/drawing/2014/main" id="{F1F85852-00E0-EE13-93BC-B8BB13471F1E}"/>
              </a:ext>
            </a:extLst>
          </p:cNvPr>
          <p:cNvGrpSpPr>
            <a:grpSpLocks/>
          </p:cNvGrpSpPr>
          <p:nvPr/>
        </p:nvGrpSpPr>
        <p:grpSpPr bwMode="auto">
          <a:xfrm>
            <a:off x="10625138" y="5580063"/>
            <a:ext cx="1566862" cy="1281112"/>
            <a:chOff x="694944" y="2097507"/>
            <a:chExt cx="4538312" cy="3707588"/>
          </a:xfrm>
        </p:grpSpPr>
        <p:pic>
          <p:nvPicPr>
            <p:cNvPr id="18448" name="Picture 20">
              <a:extLst>
                <a:ext uri="{FF2B5EF4-FFF2-40B4-BE49-F238E27FC236}">
                  <a16:creationId xmlns:a16="http://schemas.microsoft.com/office/drawing/2014/main" id="{5066D3BD-7A67-C561-8400-87F649FC18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 name="图片 19">
              <a:extLst>
                <a:ext uri="{FF2B5EF4-FFF2-40B4-BE49-F238E27FC236}">
                  <a16:creationId xmlns:a16="http://schemas.microsoft.com/office/drawing/2014/main" id="{78BEA705-8C91-1A21-7CC6-1786871B49DF}"/>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CE7B136C-DC98-56C1-DE2B-EE80BBACB17E}"/>
              </a:ext>
            </a:extLst>
          </p:cNvPr>
          <p:cNvSpPr txBox="1">
            <a:spLocks noChangeArrowheads="1"/>
          </p:cNvSpPr>
          <p:nvPr/>
        </p:nvSpPr>
        <p:spPr bwMode="auto">
          <a:xfrm>
            <a:off x="911225" y="4260850"/>
            <a:ext cx="98948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If you're going to perform arithmetic functions to your lists, you should really be using arrays instead</a:t>
            </a:r>
          </a:p>
        </p:txBody>
      </p:sp>
      <p:sp>
        <p:nvSpPr>
          <p:cNvPr id="18438" name="矩形 1">
            <a:extLst>
              <a:ext uri="{FF2B5EF4-FFF2-40B4-BE49-F238E27FC236}">
                <a16:creationId xmlns:a16="http://schemas.microsoft.com/office/drawing/2014/main" id="{8E147F4C-9093-D3F8-6718-FED5BF9859D9}"/>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8439" name="矩形 23">
            <a:extLst>
              <a:ext uri="{FF2B5EF4-FFF2-40B4-BE49-F238E27FC236}">
                <a16:creationId xmlns:a16="http://schemas.microsoft.com/office/drawing/2014/main" id="{8D0E4C98-AD9F-ECDF-1C89-E18740D10D7D}"/>
              </a:ext>
            </a:extLst>
          </p:cNvPr>
          <p:cNvSpPr>
            <a:spLocks noChangeArrowheads="1"/>
          </p:cNvSpPr>
          <p:nvPr/>
        </p:nvSpPr>
        <p:spPr bwMode="auto">
          <a:xfrm>
            <a:off x="144463" y="207963"/>
            <a:ext cx="5762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Differences between List and Arrays</a:t>
            </a:r>
            <a:endParaRPr lang="zh-CN" altLang="en-US" sz="2400" b="1">
              <a:latin typeface="Microsoft YaHei" panose="020B0503020204020204" pitchFamily="34" charset="-122"/>
              <a:ea typeface="Microsoft YaHei" panose="020B0503020204020204" pitchFamily="34" charset="-122"/>
            </a:endParaRPr>
          </a:p>
        </p:txBody>
      </p:sp>
      <p:sp>
        <p:nvSpPr>
          <p:cNvPr id="18440" name="Date Placeholder 1">
            <a:extLst>
              <a:ext uri="{FF2B5EF4-FFF2-40B4-BE49-F238E27FC236}">
                <a16:creationId xmlns:a16="http://schemas.microsoft.com/office/drawing/2014/main" id="{35FD6FAD-42D2-E172-71E2-F758298B13C1}"/>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4AE70425-5B5B-4E3E-88B7-0476E57A2125}"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18441" name="Slide Number Placeholder 2">
            <a:extLst>
              <a:ext uri="{FF2B5EF4-FFF2-40B4-BE49-F238E27FC236}">
                <a16:creationId xmlns:a16="http://schemas.microsoft.com/office/drawing/2014/main" id="{6B80DDF0-0D25-064E-7E65-DCAAC6FB562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865166E2-7970-4BD2-BEDE-75BF2D4D98B6}" type="slidenum">
              <a:rPr lang="zh-CN" altLang="en-US" sz="1200" smtClean="0">
                <a:solidFill>
                  <a:srgbClr val="898989"/>
                </a:solidFill>
              </a:rPr>
              <a:pPr>
                <a:lnSpc>
                  <a:spcPct val="100000"/>
                </a:lnSpc>
                <a:spcBef>
                  <a:spcPct val="0"/>
                </a:spcBef>
                <a:buFont typeface="Arial" panose="020B0604020202020204" pitchFamily="34" charset="0"/>
                <a:buNone/>
              </a:pPr>
              <a:t>11</a:t>
            </a:fld>
            <a:endParaRPr lang="zh-CN" altLang="en-US" sz="1200">
              <a:solidFill>
                <a:srgbClr val="898989"/>
              </a:solidFill>
            </a:endParaRPr>
          </a:p>
        </p:txBody>
      </p:sp>
      <p:pic>
        <p:nvPicPr>
          <p:cNvPr id="18442" name="Picture 3">
            <a:extLst>
              <a:ext uri="{FF2B5EF4-FFF2-40B4-BE49-F238E27FC236}">
                <a16:creationId xmlns:a16="http://schemas.microsoft.com/office/drawing/2014/main" id="{E947EDD5-C80C-075B-A71B-01C7F5DA56D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1416050"/>
            <a:ext cx="31527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4">
            <a:extLst>
              <a:ext uri="{FF2B5EF4-FFF2-40B4-BE49-F238E27FC236}">
                <a16:creationId xmlns:a16="http://schemas.microsoft.com/office/drawing/2014/main" id="{3728C86D-0E87-B131-3DB2-08610CFE453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94263" y="1419225"/>
            <a:ext cx="621982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8">
            <a:extLst>
              <a:ext uri="{FF2B5EF4-FFF2-40B4-BE49-F238E27FC236}">
                <a16:creationId xmlns:a16="http://schemas.microsoft.com/office/drawing/2014/main" id="{5263ACDA-D499-B488-5958-AA24B77C7CE0}"/>
              </a:ext>
            </a:extLst>
          </p:cNvPr>
          <p:cNvGrpSpPr>
            <a:grpSpLocks/>
          </p:cNvGrpSpPr>
          <p:nvPr/>
        </p:nvGrpSpPr>
        <p:grpSpPr bwMode="auto">
          <a:xfrm>
            <a:off x="144463" y="5189538"/>
            <a:ext cx="546100" cy="541337"/>
            <a:chOff x="6912864" y="3136392"/>
            <a:chExt cx="649224" cy="649224"/>
          </a:xfrm>
        </p:grpSpPr>
        <p:sp>
          <p:nvSpPr>
            <p:cNvPr id="18446" name="Freeform 620">
              <a:extLst>
                <a:ext uri="{FF2B5EF4-FFF2-40B4-BE49-F238E27FC236}">
                  <a16:creationId xmlns:a16="http://schemas.microsoft.com/office/drawing/2014/main" id="{EA2DE3DD-D985-2FE4-1A9A-A68D0D3CF008}"/>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椭圆 10">
              <a:extLst>
                <a:ext uri="{FF2B5EF4-FFF2-40B4-BE49-F238E27FC236}">
                  <a16:creationId xmlns:a16="http://schemas.microsoft.com/office/drawing/2014/main" id="{531F2ED2-46D8-C32F-7856-510B6A206EEF}"/>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1" name="TextBox 13">
            <a:extLst>
              <a:ext uri="{FF2B5EF4-FFF2-40B4-BE49-F238E27FC236}">
                <a16:creationId xmlns:a16="http://schemas.microsoft.com/office/drawing/2014/main" id="{DBD9D0AB-0483-9147-ADCB-46BCE52AEBC5}"/>
              </a:ext>
            </a:extLst>
          </p:cNvPr>
          <p:cNvSpPr txBox="1">
            <a:spLocks noChangeArrowheads="1"/>
          </p:cNvSpPr>
          <p:nvPr/>
        </p:nvSpPr>
        <p:spPr bwMode="auto">
          <a:xfrm>
            <a:off x="842963" y="5291138"/>
            <a:ext cx="98948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Arrays will </a:t>
            </a:r>
            <a:r>
              <a:rPr lang="en-US" altLang="zh-CN" sz="2000" b="1" i="1">
                <a:solidFill>
                  <a:schemeClr val="bg1"/>
                </a:solidFill>
                <a:latin typeface="Arial" panose="020B0604020202020204" pitchFamily="34" charset="0"/>
                <a:ea typeface="Microsoft YaHei" panose="020B0503020204020204" pitchFamily="34" charset="-122"/>
                <a:sym typeface="Arial" panose="020B0604020202020204" pitchFamily="34" charset="0"/>
              </a:rPr>
              <a:t>store your data more compactly and efficiently</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so if you're storing a large amount of data, you may consider using arrays as well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par>
                                <p:cTn id="8" presetID="3" presetClass="entr" presetSubtype="10" fill="hold" nodeType="withEffect">
                                  <p:stCondLst>
                                    <p:cond delay="0"/>
                                  </p:stCondLst>
                                  <p:childTnLst>
                                    <p:set>
                                      <p:cBhvr>
                                        <p:cTn id="9" dur="1" fill="hold">
                                          <p:stCondLst>
                                            <p:cond delay="0"/>
                                          </p:stCondLst>
                                        </p:cTn>
                                        <p:tgtEl>
                                          <p:spTgt spid="16393"/>
                                        </p:tgtEl>
                                        <p:attrNameLst>
                                          <p:attrName>style.visibility</p:attrName>
                                        </p:attrNameLst>
                                      </p:cBhvr>
                                      <p:to>
                                        <p:strVal val="visible"/>
                                      </p:to>
                                    </p:set>
                                    <p:animEffect transition="in" filter="blinds(horizontal)">
                                      <p:cBhvr>
                                        <p:cTn id="10" dur="500"/>
                                        <p:tgtEl>
                                          <p:spTgt spid="1639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20">
            <a:extLst>
              <a:ext uri="{FF2B5EF4-FFF2-40B4-BE49-F238E27FC236}">
                <a16:creationId xmlns:a16="http://schemas.microsoft.com/office/drawing/2014/main" id="{0BA631A0-69E8-93A1-5FC5-9D67EB3B4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6">
            <a:extLst>
              <a:ext uri="{FF2B5EF4-FFF2-40B4-BE49-F238E27FC236}">
                <a16:creationId xmlns:a16="http://schemas.microsoft.com/office/drawing/2014/main" id="{196DB3A1-F023-CB36-E980-E11D94415C74}"/>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84" name="文本框 8">
            <a:extLst>
              <a:ext uri="{FF2B5EF4-FFF2-40B4-BE49-F238E27FC236}">
                <a16:creationId xmlns:a16="http://schemas.microsoft.com/office/drawing/2014/main" id="{72E45F9F-3F08-CA35-0F34-A00EC8A2077F}"/>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Microsoft YaHei" panose="020B0503020204020204" pitchFamily="34" charset="-122"/>
                <a:ea typeface="Microsoft YaHei" panose="020B0503020204020204" pitchFamily="34" charset="-122"/>
              </a:rPr>
              <a:t>3</a:t>
            </a:r>
            <a:endParaRPr lang="zh-CN" altLang="en-US" sz="34400" b="1">
              <a:solidFill>
                <a:srgbClr val="1C4885"/>
              </a:solidFill>
              <a:latin typeface="Microsoft YaHei" panose="020B0503020204020204" pitchFamily="34" charset="-122"/>
              <a:ea typeface="Microsoft YaHei" panose="020B0503020204020204" pitchFamily="34" charset="-122"/>
            </a:endParaRPr>
          </a:p>
        </p:txBody>
      </p:sp>
      <p:sp>
        <p:nvSpPr>
          <p:cNvPr id="20485" name="文本框 12">
            <a:extLst>
              <a:ext uri="{FF2B5EF4-FFF2-40B4-BE49-F238E27FC236}">
                <a16:creationId xmlns:a16="http://schemas.microsoft.com/office/drawing/2014/main" id="{0B9D3BCD-0475-2750-58BB-0907B9416144}"/>
              </a:ext>
            </a:extLst>
          </p:cNvPr>
          <p:cNvSpPr txBox="1">
            <a:spLocks noChangeArrowheads="1"/>
          </p:cNvSpPr>
          <p:nvPr/>
        </p:nvSpPr>
        <p:spPr bwMode="auto">
          <a:xfrm>
            <a:off x="2498725" y="3832225"/>
            <a:ext cx="9461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a:solidFill>
                  <a:srgbClr val="1C4885"/>
                </a:solidFill>
                <a:latin typeface="Microsoft YaHei" panose="020B0503020204020204" pitchFamily="34" charset="-122"/>
                <a:ea typeface="Microsoft YaHei" panose="020B0503020204020204" pitchFamily="34" charset="-122"/>
              </a:rPr>
              <a:t>Functions</a:t>
            </a:r>
          </a:p>
        </p:txBody>
      </p:sp>
      <p:grpSp>
        <p:nvGrpSpPr>
          <p:cNvPr id="20486" name="组合 13">
            <a:extLst>
              <a:ext uri="{FF2B5EF4-FFF2-40B4-BE49-F238E27FC236}">
                <a16:creationId xmlns:a16="http://schemas.microsoft.com/office/drawing/2014/main" id="{71002055-591A-581D-3B01-DD2CC86444A7}"/>
              </a:ext>
            </a:extLst>
          </p:cNvPr>
          <p:cNvGrpSpPr>
            <a:grpSpLocks noChangeAspect="1"/>
          </p:cNvGrpSpPr>
          <p:nvPr/>
        </p:nvGrpSpPr>
        <p:grpSpPr bwMode="auto">
          <a:xfrm>
            <a:off x="6804025" y="3178175"/>
            <a:ext cx="5578475" cy="3481388"/>
            <a:chOff x="0" y="0"/>
            <a:chExt cx="5324473" cy="3322983"/>
          </a:xfrm>
        </p:grpSpPr>
        <p:pic>
          <p:nvPicPr>
            <p:cNvPr id="20490" name="图片 14">
              <a:extLst>
                <a:ext uri="{FF2B5EF4-FFF2-40B4-BE49-F238E27FC236}">
                  <a16:creationId xmlns:a16="http://schemas.microsoft.com/office/drawing/2014/main" id="{36D18C90-F71B-562F-C615-07451BC47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图片 15">
              <a:extLst>
                <a:ext uri="{FF2B5EF4-FFF2-40B4-BE49-F238E27FC236}">
                  <a16:creationId xmlns:a16="http://schemas.microsoft.com/office/drawing/2014/main" id="{F0237ACD-2545-3F09-58D7-8ADBF4F1E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487" name="文本框 18">
            <a:extLst>
              <a:ext uri="{FF2B5EF4-FFF2-40B4-BE49-F238E27FC236}">
                <a16:creationId xmlns:a16="http://schemas.microsoft.com/office/drawing/2014/main" id="{331499D0-53C8-A417-24D5-EDF3F9404CBA}"/>
              </a:ext>
            </a:extLst>
          </p:cNvPr>
          <p:cNvSpPr>
            <a:spLocks/>
          </p:cNvSpPr>
          <p:nvPr/>
        </p:nvSpPr>
        <p:spPr bwMode="auto">
          <a:xfrm>
            <a:off x="428625" y="4899025"/>
            <a:ext cx="2082800" cy="976313"/>
          </a:xfrm>
          <a:custGeom>
            <a:avLst/>
            <a:gdLst>
              <a:gd name="T0" fmla="*/ 1367527 w 2083287"/>
              <a:gd name="T1" fmla="*/ 0 h 976698"/>
              <a:gd name="T2" fmla="*/ 2066792 w 2083287"/>
              <a:gd name="T3" fmla="*/ 0 h 976698"/>
              <a:gd name="T4" fmla="*/ 2047765 w 2083287"/>
              <a:gd name="T5" fmla="*/ 195805 h 976698"/>
              <a:gd name="T6" fmla="*/ 1727109 w 2083287"/>
              <a:gd name="T7" fmla="*/ 702509 h 976698"/>
              <a:gd name="T8" fmla="*/ 815372 w 2083287"/>
              <a:gd name="T9" fmla="*/ 963693 h 976698"/>
              <a:gd name="T10" fmla="*/ 0 w 2083287"/>
              <a:gd name="T11" fmla="*/ 797292 h 976698"/>
              <a:gd name="T12" fmla="*/ 0 w 2083287"/>
              <a:gd name="T13" fmla="*/ 196989 h 976698"/>
              <a:gd name="T14" fmla="*/ 766663 w 2083287"/>
              <a:gd name="T15" fmla="*/ 441325 h 976698"/>
              <a:gd name="T16" fmla="*/ 1207177 w 2083287"/>
              <a:gd name="T17" fmla="*/ 319158 h 976698"/>
              <a:gd name="T18" fmla="*/ 1360060 w 2083287"/>
              <a:gd name="T19" fmla="*/ 77847 h 976698"/>
              <a:gd name="T20" fmla="*/ 1367527 w 2083287"/>
              <a:gd name="T21" fmla="*/ 0 h 976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3287" h="976698">
                <a:moveTo>
                  <a:pt x="1378441" y="0"/>
                </a:moveTo>
                <a:lnTo>
                  <a:pt x="2083287" y="0"/>
                </a:lnTo>
                <a:lnTo>
                  <a:pt x="2064107" y="198447"/>
                </a:lnTo>
                <a:cubicBezTo>
                  <a:pt x="2021012" y="408454"/>
                  <a:pt x="1913273" y="579634"/>
                  <a:pt x="1740892" y="711989"/>
                </a:cubicBezTo>
                <a:cubicBezTo>
                  <a:pt x="1511050" y="888462"/>
                  <a:pt x="1204713" y="976698"/>
                  <a:pt x="821880" y="976698"/>
                </a:cubicBezTo>
                <a:cubicBezTo>
                  <a:pt x="481743" y="976698"/>
                  <a:pt x="207783" y="920483"/>
                  <a:pt x="0" y="808053"/>
                </a:cubicBezTo>
                <a:lnTo>
                  <a:pt x="0" y="199648"/>
                </a:lnTo>
                <a:cubicBezTo>
                  <a:pt x="220592" y="364736"/>
                  <a:pt x="478185" y="447280"/>
                  <a:pt x="772781" y="447280"/>
                </a:cubicBezTo>
                <a:cubicBezTo>
                  <a:pt x="959216" y="447280"/>
                  <a:pt x="1107226" y="406008"/>
                  <a:pt x="1216810" y="323464"/>
                </a:cubicBezTo>
                <a:cubicBezTo>
                  <a:pt x="1298998" y="261556"/>
                  <a:pt x="1350365" y="180035"/>
                  <a:pt x="1370912" y="78901"/>
                </a:cubicBezTo>
                <a:lnTo>
                  <a:pt x="13784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88" name="Date Placeholder 1">
            <a:extLst>
              <a:ext uri="{FF2B5EF4-FFF2-40B4-BE49-F238E27FC236}">
                <a16:creationId xmlns:a16="http://schemas.microsoft.com/office/drawing/2014/main" id="{FBCC07AC-F0FB-7FD5-671B-575C6039D768}"/>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06B0E980-3500-4132-8BE5-F66BC5A6062E}"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20489" name="Slide Number Placeholder 2">
            <a:extLst>
              <a:ext uri="{FF2B5EF4-FFF2-40B4-BE49-F238E27FC236}">
                <a16:creationId xmlns:a16="http://schemas.microsoft.com/office/drawing/2014/main" id="{6868F59C-47F8-E532-50A3-B7593D06AE9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5A19F2DA-AC36-4B92-90A7-4A37C6CE941E}" type="slidenum">
              <a:rPr lang="zh-CN" altLang="en-US" sz="1200" smtClean="0">
                <a:solidFill>
                  <a:srgbClr val="898989"/>
                </a:solidFill>
              </a:rPr>
              <a:pPr>
                <a:lnSpc>
                  <a:spcPct val="100000"/>
                </a:lnSpc>
                <a:spcBef>
                  <a:spcPct val="0"/>
                </a:spcBef>
                <a:buFont typeface="Arial" panose="020B0604020202020204" pitchFamily="34" charset="0"/>
                <a:buNone/>
              </a:pPr>
              <a:t>12</a:t>
            </a:fld>
            <a:endParaRPr lang="zh-CN" altLang="en-US" sz="1200">
              <a:solidFill>
                <a:srgbClr val="89898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D5C82EA-1C94-4CE6-2BF5-AAD907B68905}"/>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22531" name="组合 8">
            <a:extLst>
              <a:ext uri="{FF2B5EF4-FFF2-40B4-BE49-F238E27FC236}">
                <a16:creationId xmlns:a16="http://schemas.microsoft.com/office/drawing/2014/main" id="{D6B79EA6-91A9-DFB8-DBC1-385787D9A1E8}"/>
              </a:ext>
            </a:extLst>
          </p:cNvPr>
          <p:cNvGrpSpPr>
            <a:grpSpLocks/>
          </p:cNvGrpSpPr>
          <p:nvPr/>
        </p:nvGrpSpPr>
        <p:grpSpPr bwMode="auto">
          <a:xfrm>
            <a:off x="212725" y="1565275"/>
            <a:ext cx="546100" cy="541338"/>
            <a:chOff x="6912864" y="3136392"/>
            <a:chExt cx="649224" cy="649224"/>
          </a:xfrm>
        </p:grpSpPr>
        <p:sp>
          <p:nvSpPr>
            <p:cNvPr id="22548" name="Freeform 620">
              <a:extLst>
                <a:ext uri="{FF2B5EF4-FFF2-40B4-BE49-F238E27FC236}">
                  <a16:creationId xmlns:a16="http://schemas.microsoft.com/office/drawing/2014/main" id="{C66B3ED5-D353-E3F6-5518-069E20905CF6}"/>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B34A546F-4714-7A04-855B-18A2610DDD4C}"/>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grpSp>
        <p:nvGrpSpPr>
          <p:cNvPr id="22532" name="组合 17">
            <a:extLst>
              <a:ext uri="{FF2B5EF4-FFF2-40B4-BE49-F238E27FC236}">
                <a16:creationId xmlns:a16="http://schemas.microsoft.com/office/drawing/2014/main" id="{71B646F0-C800-4B40-D6E7-DD5D477E56CB}"/>
              </a:ext>
            </a:extLst>
          </p:cNvPr>
          <p:cNvGrpSpPr>
            <a:grpSpLocks/>
          </p:cNvGrpSpPr>
          <p:nvPr/>
        </p:nvGrpSpPr>
        <p:grpSpPr bwMode="auto">
          <a:xfrm>
            <a:off x="10625138" y="5580063"/>
            <a:ext cx="1566862" cy="1281112"/>
            <a:chOff x="694944" y="2097507"/>
            <a:chExt cx="4538312" cy="3707588"/>
          </a:xfrm>
        </p:grpSpPr>
        <p:pic>
          <p:nvPicPr>
            <p:cNvPr id="22546" name="Picture 20">
              <a:extLst>
                <a:ext uri="{FF2B5EF4-FFF2-40B4-BE49-F238E27FC236}">
                  <a16:creationId xmlns:a16="http://schemas.microsoft.com/office/drawing/2014/main" id="{1884A7D8-F487-4D8B-D7CF-5C41545AA3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图片 19">
              <a:extLst>
                <a:ext uri="{FF2B5EF4-FFF2-40B4-BE49-F238E27FC236}">
                  <a16:creationId xmlns:a16="http://schemas.microsoft.com/office/drawing/2014/main" id="{02B2A194-481E-EA92-23BF-7BACC4038349}"/>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3" name="TextBox 13">
            <a:extLst>
              <a:ext uri="{FF2B5EF4-FFF2-40B4-BE49-F238E27FC236}">
                <a16:creationId xmlns:a16="http://schemas.microsoft.com/office/drawing/2014/main" id="{3A90D8EC-8A8F-85DE-5C19-B126B318B744}"/>
              </a:ext>
            </a:extLst>
          </p:cNvPr>
          <p:cNvSpPr txBox="1">
            <a:spLocks noChangeArrowheads="1"/>
          </p:cNvSpPr>
          <p:nvPr/>
        </p:nvSpPr>
        <p:spPr bwMode="auto">
          <a:xfrm>
            <a:off x="911225" y="1666875"/>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function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named</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sequence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of</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statements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that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belong</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together</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2534" name="矩形 1">
            <a:extLst>
              <a:ext uri="{FF2B5EF4-FFF2-40B4-BE49-F238E27FC236}">
                <a16:creationId xmlns:a16="http://schemas.microsoft.com/office/drawing/2014/main" id="{4A86A547-3068-4469-16CE-244CD6220EFC}"/>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535" name="矩形 23">
            <a:extLst>
              <a:ext uri="{FF2B5EF4-FFF2-40B4-BE49-F238E27FC236}">
                <a16:creationId xmlns:a16="http://schemas.microsoft.com/office/drawing/2014/main" id="{F4B3548D-50F4-C9D5-F888-696820C2C6F1}"/>
              </a:ext>
            </a:extLst>
          </p:cNvPr>
          <p:cNvSpPr>
            <a:spLocks noChangeArrowheads="1"/>
          </p:cNvSpPr>
          <p:nvPr/>
        </p:nvSpPr>
        <p:spPr bwMode="auto">
          <a:xfrm>
            <a:off x="144463" y="207963"/>
            <a:ext cx="3810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Definition of a function</a:t>
            </a:r>
          </a:p>
        </p:txBody>
      </p:sp>
      <p:grpSp>
        <p:nvGrpSpPr>
          <p:cNvPr id="22536" name="组合 8">
            <a:extLst>
              <a:ext uri="{FF2B5EF4-FFF2-40B4-BE49-F238E27FC236}">
                <a16:creationId xmlns:a16="http://schemas.microsoft.com/office/drawing/2014/main" id="{499C39E8-EF03-6FAF-1D64-63F7CDB15180}"/>
              </a:ext>
            </a:extLst>
          </p:cNvPr>
          <p:cNvGrpSpPr>
            <a:grpSpLocks/>
          </p:cNvGrpSpPr>
          <p:nvPr/>
        </p:nvGrpSpPr>
        <p:grpSpPr bwMode="auto">
          <a:xfrm>
            <a:off x="212725" y="2668588"/>
            <a:ext cx="546100" cy="539750"/>
            <a:chOff x="6912864" y="3136392"/>
            <a:chExt cx="649224" cy="649224"/>
          </a:xfrm>
        </p:grpSpPr>
        <p:sp>
          <p:nvSpPr>
            <p:cNvPr id="22544" name="Freeform 620">
              <a:extLst>
                <a:ext uri="{FF2B5EF4-FFF2-40B4-BE49-F238E27FC236}">
                  <a16:creationId xmlns:a16="http://schemas.microsoft.com/office/drawing/2014/main" id="{BB736D3D-A6F3-D9F7-C171-0A5FA4DDEA27}"/>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椭圆 26">
              <a:extLst>
                <a:ext uri="{FF2B5EF4-FFF2-40B4-BE49-F238E27FC236}">
                  <a16:creationId xmlns:a16="http://schemas.microsoft.com/office/drawing/2014/main" id="{B34042B3-15DA-81F9-B8D4-3AC14DDAF66A}"/>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2537" name="TextBox 13">
            <a:extLst>
              <a:ext uri="{FF2B5EF4-FFF2-40B4-BE49-F238E27FC236}">
                <a16:creationId xmlns:a16="http://schemas.microsoft.com/office/drawing/2014/main" id="{41048C2C-9B63-0F88-E19B-F89F2FD295AD}"/>
              </a:ext>
            </a:extLst>
          </p:cNvPr>
          <p:cNvSpPr txBox="1">
            <a:spLocks noChangeArrowheads="1"/>
          </p:cNvSpPr>
          <p:nvPr/>
        </p:nvSpPr>
        <p:spPr bwMode="auto">
          <a:xfrm>
            <a:off x="896938" y="2798763"/>
            <a:ext cx="11082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Help</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us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organize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programs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into</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chunks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that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match</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how</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think</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about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problem</a:t>
            </a:r>
          </a:p>
        </p:txBody>
      </p:sp>
      <p:sp>
        <p:nvSpPr>
          <p:cNvPr id="22538" name="TextBox 13">
            <a:extLst>
              <a:ext uri="{FF2B5EF4-FFF2-40B4-BE49-F238E27FC236}">
                <a16:creationId xmlns:a16="http://schemas.microsoft.com/office/drawing/2014/main" id="{4594FDAE-512C-C438-A74E-89FEAB77FF32}"/>
              </a:ext>
            </a:extLst>
          </p:cNvPr>
          <p:cNvSpPr txBox="1">
            <a:spLocks noChangeArrowheads="1"/>
          </p:cNvSpPr>
          <p:nvPr/>
        </p:nvSpPr>
        <p:spPr bwMode="auto">
          <a:xfrm>
            <a:off x="911225" y="4006850"/>
            <a:ext cx="8815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2539" name="TextBox 13">
            <a:extLst>
              <a:ext uri="{FF2B5EF4-FFF2-40B4-BE49-F238E27FC236}">
                <a16:creationId xmlns:a16="http://schemas.microsoft.com/office/drawing/2014/main" id="{81331E92-3ECB-7AD3-7056-3E4B328519D5}"/>
              </a:ext>
            </a:extLst>
          </p:cNvPr>
          <p:cNvSpPr txBox="1">
            <a:spLocks noChangeArrowheads="1"/>
          </p:cNvSpPr>
          <p:nvPr/>
        </p:nvSpPr>
        <p:spPr bwMode="auto">
          <a:xfrm>
            <a:off x="911225" y="5243513"/>
            <a:ext cx="8815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22540" name="组合 8">
            <a:extLst>
              <a:ext uri="{FF2B5EF4-FFF2-40B4-BE49-F238E27FC236}">
                <a16:creationId xmlns:a16="http://schemas.microsoft.com/office/drawing/2014/main" id="{B34F5734-8D1B-8582-A449-AFD793C5E13B}"/>
              </a:ext>
            </a:extLst>
          </p:cNvPr>
          <p:cNvGrpSpPr>
            <a:grpSpLocks/>
          </p:cNvGrpSpPr>
          <p:nvPr/>
        </p:nvGrpSpPr>
        <p:grpSpPr bwMode="auto">
          <a:xfrm>
            <a:off x="212725" y="3800475"/>
            <a:ext cx="546100" cy="541338"/>
            <a:chOff x="6912864" y="3136392"/>
            <a:chExt cx="649224" cy="649224"/>
          </a:xfrm>
        </p:grpSpPr>
        <p:sp>
          <p:nvSpPr>
            <p:cNvPr id="22542" name="Freeform 620">
              <a:extLst>
                <a:ext uri="{FF2B5EF4-FFF2-40B4-BE49-F238E27FC236}">
                  <a16:creationId xmlns:a16="http://schemas.microsoft.com/office/drawing/2014/main" id="{9913BD25-966C-A4B0-9779-D5F50D8DE0CC}"/>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椭圆 10">
              <a:extLst>
                <a:ext uri="{FF2B5EF4-FFF2-40B4-BE49-F238E27FC236}">
                  <a16:creationId xmlns:a16="http://schemas.microsoft.com/office/drawing/2014/main" id="{04C56F3B-2FCB-EA87-A639-534B663A5385}"/>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2541" name="TextBox 13">
            <a:extLst>
              <a:ext uri="{FF2B5EF4-FFF2-40B4-BE49-F238E27FC236}">
                <a16:creationId xmlns:a16="http://schemas.microsoft.com/office/drawing/2014/main" id="{199EE3E2-DB0E-B05E-6976-3FD4F0950796}"/>
              </a:ext>
            </a:extLst>
          </p:cNvPr>
          <p:cNvSpPr txBox="1">
            <a:spLocks noChangeArrowheads="1"/>
          </p:cNvSpPr>
          <p:nvPr/>
        </p:nvSpPr>
        <p:spPr bwMode="auto">
          <a:xfrm>
            <a:off x="911225" y="3902075"/>
            <a:ext cx="8440738"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def</a:t>
            </a:r>
            <a:r>
              <a:rPr lang="zh-CN" altLang="en-US" sz="2000" b="1">
                <a:solidFill>
                  <a:srgbClr val="FF0000"/>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&lt;name&gt;(&lt;parameters&gt;):</a:t>
            </a:r>
          </a:p>
          <a:p>
            <a:pPr eaLnBrk="1" hangingPunct="1">
              <a:lnSpc>
                <a:spcPct val="100000"/>
              </a:lnSpc>
              <a:spcBef>
                <a:spcPct val="20000"/>
              </a:spcBef>
              <a:buFont typeface="Arial" panose="020B0604020202020204" pitchFamily="34" charset="0"/>
              <a:buNone/>
            </a:pPr>
            <a:r>
              <a:rPr lang="zh-CN" altLang="en-US" sz="2000" b="1">
                <a:solidFill>
                  <a:srgbClr val="FF0000"/>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&lt;statements&gt;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8D79DDD-78F7-A003-5855-04D9A6C8D73B}"/>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23555" name="组合 17">
            <a:extLst>
              <a:ext uri="{FF2B5EF4-FFF2-40B4-BE49-F238E27FC236}">
                <a16:creationId xmlns:a16="http://schemas.microsoft.com/office/drawing/2014/main" id="{50391C46-F516-AC6F-1B7F-B3219896A75A}"/>
              </a:ext>
            </a:extLst>
          </p:cNvPr>
          <p:cNvGrpSpPr>
            <a:grpSpLocks/>
          </p:cNvGrpSpPr>
          <p:nvPr/>
        </p:nvGrpSpPr>
        <p:grpSpPr bwMode="auto">
          <a:xfrm>
            <a:off x="10625138" y="5580063"/>
            <a:ext cx="1566862" cy="1281112"/>
            <a:chOff x="694944" y="2097507"/>
            <a:chExt cx="4538312" cy="3707588"/>
          </a:xfrm>
        </p:grpSpPr>
        <p:pic>
          <p:nvPicPr>
            <p:cNvPr id="23565" name="Picture 20">
              <a:extLst>
                <a:ext uri="{FF2B5EF4-FFF2-40B4-BE49-F238E27FC236}">
                  <a16:creationId xmlns:a16="http://schemas.microsoft.com/office/drawing/2014/main" id="{5AABD014-0EAB-C15C-79B7-F70A966CA1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6" name="图片 19">
              <a:extLst>
                <a:ext uri="{FF2B5EF4-FFF2-40B4-BE49-F238E27FC236}">
                  <a16:creationId xmlns:a16="http://schemas.microsoft.com/office/drawing/2014/main" id="{E604A118-7A31-6DE0-2E31-94CAEB0253A2}"/>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矩形 1">
            <a:extLst>
              <a:ext uri="{FF2B5EF4-FFF2-40B4-BE49-F238E27FC236}">
                <a16:creationId xmlns:a16="http://schemas.microsoft.com/office/drawing/2014/main" id="{BF757205-F654-A461-9C52-C41F25948B22}"/>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557" name="矩形 23">
            <a:extLst>
              <a:ext uri="{FF2B5EF4-FFF2-40B4-BE49-F238E27FC236}">
                <a16:creationId xmlns:a16="http://schemas.microsoft.com/office/drawing/2014/main" id="{CD9EE78E-F01E-CDD2-44BE-E9017B8EB47D}"/>
              </a:ext>
            </a:extLst>
          </p:cNvPr>
          <p:cNvSpPr>
            <a:spLocks noChangeArrowheads="1"/>
          </p:cNvSpPr>
          <p:nvPr/>
        </p:nvSpPr>
        <p:spPr bwMode="auto">
          <a:xfrm>
            <a:off x="144463" y="207963"/>
            <a:ext cx="2022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An example</a:t>
            </a:r>
            <a:endParaRPr lang="zh-CN" altLang="en-US" sz="2400" b="1">
              <a:latin typeface="Microsoft YaHei" panose="020B0503020204020204" pitchFamily="34" charset="-122"/>
              <a:ea typeface="Microsoft YaHei" panose="020B0503020204020204" pitchFamily="34" charset="-122"/>
            </a:endParaRPr>
          </a:p>
        </p:txBody>
      </p:sp>
      <p:sp>
        <p:nvSpPr>
          <p:cNvPr id="18" name="TextBox 13">
            <a:extLst>
              <a:ext uri="{FF2B5EF4-FFF2-40B4-BE49-F238E27FC236}">
                <a16:creationId xmlns:a16="http://schemas.microsoft.com/office/drawing/2014/main" id="{8140E632-7C29-FCDA-3E4F-30C8E1428B81}"/>
              </a:ext>
            </a:extLst>
          </p:cNvPr>
          <p:cNvSpPr txBox="1">
            <a:spLocks noChangeArrowheads="1"/>
          </p:cNvSpPr>
          <p:nvPr/>
        </p:nvSpPr>
        <p:spPr bwMode="auto">
          <a:xfrm>
            <a:off x="7386638" y="1541463"/>
            <a:ext cx="43164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header</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line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which</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begins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with</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keyword</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and</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ends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with</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colon.</a:t>
            </a:r>
          </a:p>
        </p:txBody>
      </p:sp>
      <p:sp>
        <p:nvSpPr>
          <p:cNvPr id="22" name="TextBox 13">
            <a:extLst>
              <a:ext uri="{FF2B5EF4-FFF2-40B4-BE49-F238E27FC236}">
                <a16:creationId xmlns:a16="http://schemas.microsoft.com/office/drawing/2014/main" id="{B41002A4-DD4E-18E2-D038-F98706C36228}"/>
              </a:ext>
            </a:extLst>
          </p:cNvPr>
          <p:cNvSpPr txBox="1">
            <a:spLocks noChangeArrowheads="1"/>
          </p:cNvSpPr>
          <p:nvPr/>
        </p:nvSpPr>
        <p:spPr bwMode="auto">
          <a:xfrm>
            <a:off x="7386638" y="2717800"/>
            <a:ext cx="4903787"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body</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consisting</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of</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one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or</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more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Python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statements,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each</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indented</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same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amount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(4</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spaces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recommended</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from</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header</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line.</a:t>
            </a:r>
          </a:p>
        </p:txBody>
      </p:sp>
      <p:pic>
        <p:nvPicPr>
          <p:cNvPr id="23560" name="Picture 3">
            <a:extLst>
              <a:ext uri="{FF2B5EF4-FFF2-40B4-BE49-F238E27FC236}">
                <a16:creationId xmlns:a16="http://schemas.microsoft.com/office/drawing/2014/main" id="{12B469E8-59AF-972D-AFDD-20BEDA6A5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1492250"/>
            <a:ext cx="67691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ular Callout 5">
            <a:extLst>
              <a:ext uri="{FF2B5EF4-FFF2-40B4-BE49-F238E27FC236}">
                <a16:creationId xmlns:a16="http://schemas.microsoft.com/office/drawing/2014/main" id="{5FC5CC25-68B8-CD4A-80AC-730CA399D1C3}"/>
              </a:ext>
            </a:extLst>
          </p:cNvPr>
          <p:cNvSpPr>
            <a:spLocks noChangeArrowheads="1"/>
          </p:cNvSpPr>
          <p:nvPr/>
        </p:nvSpPr>
        <p:spPr bwMode="auto">
          <a:xfrm>
            <a:off x="852488" y="1870075"/>
            <a:ext cx="2876550" cy="379413"/>
          </a:xfrm>
          <a:prstGeom prst="wedgeRoundRectCallout">
            <a:avLst>
              <a:gd name="adj1" fmla="val 177023"/>
              <a:gd name="adj2" fmla="val -80741"/>
              <a:gd name="adj3" fmla="val 16667"/>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en-US" altLang="en-US" sz="1800"/>
          </a:p>
        </p:txBody>
      </p:sp>
      <p:sp>
        <p:nvSpPr>
          <p:cNvPr id="23" name="Rounded Rectangular Callout 22">
            <a:extLst>
              <a:ext uri="{FF2B5EF4-FFF2-40B4-BE49-F238E27FC236}">
                <a16:creationId xmlns:a16="http://schemas.microsoft.com/office/drawing/2014/main" id="{01749FBF-D567-AA46-F629-F42FAB8DBC82}"/>
              </a:ext>
            </a:extLst>
          </p:cNvPr>
          <p:cNvSpPr>
            <a:spLocks noChangeArrowheads="1"/>
          </p:cNvSpPr>
          <p:nvPr/>
        </p:nvSpPr>
        <p:spPr bwMode="auto">
          <a:xfrm>
            <a:off x="1077913" y="2873375"/>
            <a:ext cx="2876550" cy="715963"/>
          </a:xfrm>
          <a:prstGeom prst="wedgeRoundRectCallout">
            <a:avLst>
              <a:gd name="adj1" fmla="val 168486"/>
              <a:gd name="adj2" fmla="val -4560"/>
              <a:gd name="adj3" fmla="val 16667"/>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en-US" altLang="en-US" sz="1800"/>
          </a:p>
        </p:txBody>
      </p:sp>
      <p:sp>
        <p:nvSpPr>
          <p:cNvPr id="24" name="Rounded Rectangular Callout 23">
            <a:extLst>
              <a:ext uri="{FF2B5EF4-FFF2-40B4-BE49-F238E27FC236}">
                <a16:creationId xmlns:a16="http://schemas.microsoft.com/office/drawing/2014/main" id="{63C58D81-6403-02A8-2E4D-7A8BA0229026}"/>
              </a:ext>
            </a:extLst>
          </p:cNvPr>
          <p:cNvSpPr>
            <a:spLocks noChangeArrowheads="1"/>
          </p:cNvSpPr>
          <p:nvPr/>
        </p:nvSpPr>
        <p:spPr bwMode="auto">
          <a:xfrm>
            <a:off x="801688" y="4899025"/>
            <a:ext cx="2024062" cy="231775"/>
          </a:xfrm>
          <a:prstGeom prst="wedgeRoundRectCallout">
            <a:avLst>
              <a:gd name="adj1" fmla="val 276329"/>
              <a:gd name="adj2" fmla="val -181361"/>
              <a:gd name="adj3" fmla="val 16667"/>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en-US" altLang="en-US" sz="1800"/>
          </a:p>
        </p:txBody>
      </p:sp>
      <p:sp>
        <p:nvSpPr>
          <p:cNvPr id="25" name="TextBox 13">
            <a:extLst>
              <a:ext uri="{FF2B5EF4-FFF2-40B4-BE49-F238E27FC236}">
                <a16:creationId xmlns:a16="http://schemas.microsoft.com/office/drawing/2014/main" id="{5F90B01A-812B-1FC1-A0D4-D62D9052BDD9}"/>
              </a:ext>
            </a:extLst>
          </p:cNvPr>
          <p:cNvSpPr txBox="1">
            <a:spLocks noChangeArrowheads="1"/>
          </p:cNvSpPr>
          <p:nvPr/>
        </p:nvSpPr>
        <p:spPr bwMode="auto">
          <a:xfrm>
            <a:off x="7386638" y="4398963"/>
            <a:ext cx="49037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Call</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function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with</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right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parameters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checkerboard(across)">
                                      <p:cBhvr>
                                        <p:cTn id="15" dur="500"/>
                                        <p:tgtEl>
                                          <p:spTgt spid="23"/>
                                        </p:tgtEl>
                                      </p:cBhvr>
                                    </p:animEffect>
                                  </p:childTnLst>
                                </p:cTn>
                              </p:par>
                              <p:par>
                                <p:cTn id="16" presetID="5" presetClass="entr" presetSubtype="1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heckerboard(across)">
                                      <p:cBhvr>
                                        <p:cTn id="18" dur="500"/>
                                        <p:tgtEl>
                                          <p:spTgt spid="2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checkerboard(across)">
                                      <p:cBhvr>
                                        <p:cTn id="23" dur="500"/>
                                        <p:tgtEl>
                                          <p:spTgt spid="24"/>
                                        </p:tgtEl>
                                      </p:cBhvr>
                                    </p:animEffect>
                                  </p:childTnLst>
                                </p:cTn>
                              </p:par>
                              <p:par>
                                <p:cTn id="24" presetID="5" presetClass="entr" presetSubtype="1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checkerboard(across)">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6" grpId="0" animBg="1"/>
      <p:bldP spid="23" grpId="0" animBg="1"/>
      <p:bldP spid="24"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17">
            <a:extLst>
              <a:ext uri="{FF2B5EF4-FFF2-40B4-BE49-F238E27FC236}">
                <a16:creationId xmlns:a16="http://schemas.microsoft.com/office/drawing/2014/main" id="{EC3B0CDE-3769-E57A-03B4-A893B88D5FE5}"/>
              </a:ext>
            </a:extLst>
          </p:cNvPr>
          <p:cNvGrpSpPr>
            <a:grpSpLocks/>
          </p:cNvGrpSpPr>
          <p:nvPr/>
        </p:nvGrpSpPr>
        <p:grpSpPr bwMode="auto">
          <a:xfrm>
            <a:off x="10625138" y="5580063"/>
            <a:ext cx="1566862" cy="1281112"/>
            <a:chOff x="694944" y="2097507"/>
            <a:chExt cx="4538312" cy="3707588"/>
          </a:xfrm>
        </p:grpSpPr>
        <p:pic>
          <p:nvPicPr>
            <p:cNvPr id="24583" name="Picture 20">
              <a:extLst>
                <a:ext uri="{FF2B5EF4-FFF2-40B4-BE49-F238E27FC236}">
                  <a16:creationId xmlns:a16="http://schemas.microsoft.com/office/drawing/2014/main" id="{59A84FBE-1F3D-F3BB-64BC-6F332315AB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图片 19">
              <a:extLst>
                <a:ext uri="{FF2B5EF4-FFF2-40B4-BE49-F238E27FC236}">
                  <a16:creationId xmlns:a16="http://schemas.microsoft.com/office/drawing/2014/main" id="{48A1742B-86D7-49FB-3B2E-0255BA3CCDB8}"/>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79" name="矩形 1">
            <a:extLst>
              <a:ext uri="{FF2B5EF4-FFF2-40B4-BE49-F238E27FC236}">
                <a16:creationId xmlns:a16="http://schemas.microsoft.com/office/drawing/2014/main" id="{CA7D0C71-E76F-34B6-F64C-7732242C32C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4580" name="矩形 23">
            <a:extLst>
              <a:ext uri="{FF2B5EF4-FFF2-40B4-BE49-F238E27FC236}">
                <a16:creationId xmlns:a16="http://schemas.microsoft.com/office/drawing/2014/main" id="{6FEF05EF-6835-4509-DAD1-0BF11FBAE44A}"/>
              </a:ext>
            </a:extLst>
          </p:cNvPr>
          <p:cNvSpPr>
            <a:spLocks noChangeArrowheads="1"/>
          </p:cNvSpPr>
          <p:nvPr/>
        </p:nvSpPr>
        <p:spPr bwMode="auto">
          <a:xfrm>
            <a:off x="144463" y="207963"/>
            <a:ext cx="3013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A further example</a:t>
            </a:r>
            <a:endParaRPr lang="zh-CN" altLang="en-US" sz="2400" b="1">
              <a:latin typeface="Microsoft YaHei" panose="020B0503020204020204" pitchFamily="34" charset="-122"/>
              <a:ea typeface="Microsoft YaHei" panose="020B0503020204020204" pitchFamily="34" charset="-122"/>
            </a:endParaRPr>
          </a:p>
        </p:txBody>
      </p:sp>
      <p:pic>
        <p:nvPicPr>
          <p:cNvPr id="24581" name="Picture 3">
            <a:extLst>
              <a:ext uri="{FF2B5EF4-FFF2-40B4-BE49-F238E27FC236}">
                <a16:creationId xmlns:a16="http://schemas.microsoft.com/office/drawing/2014/main" id="{B73FE4CF-8FC6-B3B1-3B4A-C243A87D7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 y="828675"/>
            <a:ext cx="4235450" cy="595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5">
            <a:extLst>
              <a:ext uri="{FF2B5EF4-FFF2-40B4-BE49-F238E27FC236}">
                <a16:creationId xmlns:a16="http://schemas.microsoft.com/office/drawing/2014/main" id="{A2BD78FE-1DCE-2A1C-15D9-C89CC0A38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4925" y="758825"/>
            <a:ext cx="7007225" cy="602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4E133E6-8BD7-2618-FE66-49D9DA2F4454}"/>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25603" name="组合 17">
            <a:extLst>
              <a:ext uri="{FF2B5EF4-FFF2-40B4-BE49-F238E27FC236}">
                <a16:creationId xmlns:a16="http://schemas.microsoft.com/office/drawing/2014/main" id="{E9D7F233-1107-DA8C-59EF-E5D0E9E8E9C1}"/>
              </a:ext>
            </a:extLst>
          </p:cNvPr>
          <p:cNvGrpSpPr>
            <a:grpSpLocks/>
          </p:cNvGrpSpPr>
          <p:nvPr/>
        </p:nvGrpSpPr>
        <p:grpSpPr bwMode="auto">
          <a:xfrm>
            <a:off x="10625138" y="5580063"/>
            <a:ext cx="1566862" cy="1281112"/>
            <a:chOff x="694944" y="2097507"/>
            <a:chExt cx="4538312" cy="3707588"/>
          </a:xfrm>
        </p:grpSpPr>
        <p:pic>
          <p:nvPicPr>
            <p:cNvPr id="25619" name="Picture 20">
              <a:extLst>
                <a:ext uri="{FF2B5EF4-FFF2-40B4-BE49-F238E27FC236}">
                  <a16:creationId xmlns:a16="http://schemas.microsoft.com/office/drawing/2014/main" id="{2B3DB5C8-4FD5-4DEB-AF58-352EFE4658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0" name="图片 19">
              <a:extLst>
                <a:ext uri="{FF2B5EF4-FFF2-40B4-BE49-F238E27FC236}">
                  <a16:creationId xmlns:a16="http://schemas.microsoft.com/office/drawing/2014/main" id="{23DB9E63-836D-71BE-6060-96F3E2EDD398}"/>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04" name="矩形 1">
            <a:extLst>
              <a:ext uri="{FF2B5EF4-FFF2-40B4-BE49-F238E27FC236}">
                <a16:creationId xmlns:a16="http://schemas.microsoft.com/office/drawing/2014/main" id="{CD1BAAFF-2C47-A432-DE4F-91A8125DBE2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5" name="矩形 23">
            <a:extLst>
              <a:ext uri="{FF2B5EF4-FFF2-40B4-BE49-F238E27FC236}">
                <a16:creationId xmlns:a16="http://schemas.microsoft.com/office/drawing/2014/main" id="{9992EA62-C36A-7568-7D12-79CB2479C8F0}"/>
              </a:ext>
            </a:extLst>
          </p:cNvPr>
          <p:cNvSpPr>
            <a:spLocks noChangeArrowheads="1"/>
          </p:cNvSpPr>
          <p:nvPr/>
        </p:nvSpPr>
        <p:spPr bwMode="auto">
          <a:xfrm>
            <a:off x="144463" y="207963"/>
            <a:ext cx="5397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Functions can call other functions</a:t>
            </a:r>
            <a:endParaRPr lang="zh-CN" altLang="en-US" sz="2400" b="1">
              <a:latin typeface="Microsoft YaHei" panose="020B0503020204020204" pitchFamily="34" charset="-122"/>
              <a:ea typeface="Microsoft YaHei" panose="020B0503020204020204" pitchFamily="34" charset="-122"/>
            </a:endParaRPr>
          </a:p>
        </p:txBody>
      </p:sp>
      <p:grpSp>
        <p:nvGrpSpPr>
          <p:cNvPr id="25606" name="组合 8">
            <a:extLst>
              <a:ext uri="{FF2B5EF4-FFF2-40B4-BE49-F238E27FC236}">
                <a16:creationId xmlns:a16="http://schemas.microsoft.com/office/drawing/2014/main" id="{67F04B3F-0CD0-C9EA-36F0-A709C37BEDDB}"/>
              </a:ext>
            </a:extLst>
          </p:cNvPr>
          <p:cNvGrpSpPr>
            <a:grpSpLocks/>
          </p:cNvGrpSpPr>
          <p:nvPr/>
        </p:nvGrpSpPr>
        <p:grpSpPr bwMode="auto">
          <a:xfrm>
            <a:off x="212725" y="1565275"/>
            <a:ext cx="546100" cy="541338"/>
            <a:chOff x="6912864" y="3136392"/>
            <a:chExt cx="649224" cy="649224"/>
          </a:xfrm>
        </p:grpSpPr>
        <p:sp>
          <p:nvSpPr>
            <p:cNvPr id="25617" name="Freeform 620">
              <a:extLst>
                <a:ext uri="{FF2B5EF4-FFF2-40B4-BE49-F238E27FC236}">
                  <a16:creationId xmlns:a16="http://schemas.microsoft.com/office/drawing/2014/main" id="{63C1A8C0-C2C8-3DDE-1DF0-7DE94A81DD1B}"/>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椭圆 10">
              <a:extLst>
                <a:ext uri="{FF2B5EF4-FFF2-40B4-BE49-F238E27FC236}">
                  <a16:creationId xmlns:a16="http://schemas.microsoft.com/office/drawing/2014/main" id="{A9E575D4-E206-BAD8-37A0-3AA8186706E8}"/>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5607" name="TextBox 13">
            <a:extLst>
              <a:ext uri="{FF2B5EF4-FFF2-40B4-BE49-F238E27FC236}">
                <a16:creationId xmlns:a16="http://schemas.microsoft.com/office/drawing/2014/main" id="{6EE870B1-4C01-4D70-3AE3-02FF4A2109D8}"/>
              </a:ext>
            </a:extLst>
          </p:cNvPr>
          <p:cNvSpPr txBox="1">
            <a:spLocks noChangeArrowheads="1"/>
          </p:cNvSpPr>
          <p:nvPr/>
        </p:nvSpPr>
        <p:spPr bwMode="auto">
          <a:xfrm>
            <a:off x="911225" y="1666875"/>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Write a function which can draw a rectangle</a:t>
            </a:r>
          </a:p>
        </p:txBody>
      </p:sp>
      <p:grpSp>
        <p:nvGrpSpPr>
          <p:cNvPr id="25608" name="组合 8">
            <a:extLst>
              <a:ext uri="{FF2B5EF4-FFF2-40B4-BE49-F238E27FC236}">
                <a16:creationId xmlns:a16="http://schemas.microsoft.com/office/drawing/2014/main" id="{0AA7AB33-93B5-A6AA-CDB3-C9455EF0C779}"/>
              </a:ext>
            </a:extLst>
          </p:cNvPr>
          <p:cNvGrpSpPr>
            <a:grpSpLocks/>
          </p:cNvGrpSpPr>
          <p:nvPr/>
        </p:nvGrpSpPr>
        <p:grpSpPr bwMode="auto">
          <a:xfrm>
            <a:off x="212725" y="2668588"/>
            <a:ext cx="546100" cy="539750"/>
            <a:chOff x="6912864" y="3136392"/>
            <a:chExt cx="649224" cy="649224"/>
          </a:xfrm>
        </p:grpSpPr>
        <p:sp>
          <p:nvSpPr>
            <p:cNvPr id="25615" name="Freeform 620">
              <a:extLst>
                <a:ext uri="{FF2B5EF4-FFF2-40B4-BE49-F238E27FC236}">
                  <a16:creationId xmlns:a16="http://schemas.microsoft.com/office/drawing/2014/main" id="{2B2F7D3B-8401-BFFD-8381-19EB73DF2B5A}"/>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椭圆 26">
              <a:extLst>
                <a:ext uri="{FF2B5EF4-FFF2-40B4-BE49-F238E27FC236}">
                  <a16:creationId xmlns:a16="http://schemas.microsoft.com/office/drawing/2014/main" id="{E0B22CA6-BE57-3947-A3BE-8BDE7D84F377}"/>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5609" name="TextBox 13">
            <a:extLst>
              <a:ext uri="{FF2B5EF4-FFF2-40B4-BE49-F238E27FC236}">
                <a16:creationId xmlns:a16="http://schemas.microsoft.com/office/drawing/2014/main" id="{0449036A-F692-A95D-E3D7-36E047CAD6FD}"/>
              </a:ext>
            </a:extLst>
          </p:cNvPr>
          <p:cNvSpPr txBox="1">
            <a:spLocks noChangeArrowheads="1"/>
          </p:cNvSpPr>
          <p:nvPr/>
        </p:nvSpPr>
        <p:spPr bwMode="auto">
          <a:xfrm>
            <a:off x="896938" y="2798763"/>
            <a:ext cx="11082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Call the function with different arguments for width and height</a:t>
            </a:r>
          </a:p>
        </p:txBody>
      </p:sp>
      <p:sp>
        <p:nvSpPr>
          <p:cNvPr id="25610" name="TextBox 13">
            <a:extLst>
              <a:ext uri="{FF2B5EF4-FFF2-40B4-BE49-F238E27FC236}">
                <a16:creationId xmlns:a16="http://schemas.microsoft.com/office/drawing/2014/main" id="{913CDC69-DCC8-147C-31F4-0EE9C55A1CC3}"/>
              </a:ext>
            </a:extLst>
          </p:cNvPr>
          <p:cNvSpPr txBox="1">
            <a:spLocks noChangeArrowheads="1"/>
          </p:cNvSpPr>
          <p:nvPr/>
        </p:nvSpPr>
        <p:spPr bwMode="auto">
          <a:xfrm>
            <a:off x="911225" y="4006850"/>
            <a:ext cx="8815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25611" name="组合 8">
            <a:extLst>
              <a:ext uri="{FF2B5EF4-FFF2-40B4-BE49-F238E27FC236}">
                <a16:creationId xmlns:a16="http://schemas.microsoft.com/office/drawing/2014/main" id="{E996173C-0C57-85A0-9C69-29416B8617D7}"/>
              </a:ext>
            </a:extLst>
          </p:cNvPr>
          <p:cNvGrpSpPr>
            <a:grpSpLocks/>
          </p:cNvGrpSpPr>
          <p:nvPr/>
        </p:nvGrpSpPr>
        <p:grpSpPr bwMode="auto">
          <a:xfrm>
            <a:off x="212725" y="3800475"/>
            <a:ext cx="546100" cy="541338"/>
            <a:chOff x="6912864" y="3136392"/>
            <a:chExt cx="649224" cy="649224"/>
          </a:xfrm>
        </p:grpSpPr>
        <p:sp>
          <p:nvSpPr>
            <p:cNvPr id="25613" name="Freeform 620">
              <a:extLst>
                <a:ext uri="{FF2B5EF4-FFF2-40B4-BE49-F238E27FC236}">
                  <a16:creationId xmlns:a16="http://schemas.microsoft.com/office/drawing/2014/main" id="{F7089EDC-D1E4-08F1-188B-C44D5FDEC057}"/>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椭圆 10">
              <a:extLst>
                <a:ext uri="{FF2B5EF4-FFF2-40B4-BE49-F238E27FC236}">
                  <a16:creationId xmlns:a16="http://schemas.microsoft.com/office/drawing/2014/main" id="{79D344A1-8640-0632-2A41-A8A49E8D4B1B}"/>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5612" name="TextBox 13">
            <a:extLst>
              <a:ext uri="{FF2B5EF4-FFF2-40B4-BE49-F238E27FC236}">
                <a16:creationId xmlns:a16="http://schemas.microsoft.com/office/drawing/2014/main" id="{C825B17E-BAD6-EB72-1EE0-5D75B241A8BA}"/>
              </a:ext>
            </a:extLst>
          </p:cNvPr>
          <p:cNvSpPr txBox="1">
            <a:spLocks noChangeArrowheads="1"/>
          </p:cNvSpPr>
          <p:nvPr/>
        </p:nvSpPr>
        <p:spPr bwMode="auto">
          <a:xfrm>
            <a:off x="911225" y="3902075"/>
            <a:ext cx="9713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We cannot repeat the same things 4 times, as the four sides are not equal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C5CDE22-FF0B-5891-0193-A86BE8F99980}"/>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26627" name="组合 17">
            <a:extLst>
              <a:ext uri="{FF2B5EF4-FFF2-40B4-BE49-F238E27FC236}">
                <a16:creationId xmlns:a16="http://schemas.microsoft.com/office/drawing/2014/main" id="{422EF5FD-C66F-9124-D2D1-FBF18D6FA7CC}"/>
              </a:ext>
            </a:extLst>
          </p:cNvPr>
          <p:cNvGrpSpPr>
            <a:grpSpLocks/>
          </p:cNvGrpSpPr>
          <p:nvPr/>
        </p:nvGrpSpPr>
        <p:grpSpPr bwMode="auto">
          <a:xfrm>
            <a:off x="10625138" y="5580063"/>
            <a:ext cx="1566862" cy="1281112"/>
            <a:chOff x="694944" y="2097507"/>
            <a:chExt cx="4538312" cy="3707588"/>
          </a:xfrm>
        </p:grpSpPr>
        <p:pic>
          <p:nvPicPr>
            <p:cNvPr id="26635" name="Picture 20">
              <a:extLst>
                <a:ext uri="{FF2B5EF4-FFF2-40B4-BE49-F238E27FC236}">
                  <a16:creationId xmlns:a16="http://schemas.microsoft.com/office/drawing/2014/main" id="{54CA744E-5AE2-BFBD-8137-355E5A1DE8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图片 19">
              <a:extLst>
                <a:ext uri="{FF2B5EF4-FFF2-40B4-BE49-F238E27FC236}">
                  <a16:creationId xmlns:a16="http://schemas.microsoft.com/office/drawing/2014/main" id="{CCF26EFE-687C-6682-6034-984B3771F350}"/>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28" name="矩形 1">
            <a:extLst>
              <a:ext uri="{FF2B5EF4-FFF2-40B4-BE49-F238E27FC236}">
                <a16:creationId xmlns:a16="http://schemas.microsoft.com/office/drawing/2014/main" id="{317FF894-AEF8-6A40-17BD-EECB0BB01268}"/>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6629" name="矩形 23">
            <a:extLst>
              <a:ext uri="{FF2B5EF4-FFF2-40B4-BE49-F238E27FC236}">
                <a16:creationId xmlns:a16="http://schemas.microsoft.com/office/drawing/2014/main" id="{877BDD73-0DF1-477B-0AD4-3BA27304AC5F}"/>
              </a:ext>
            </a:extLst>
          </p:cNvPr>
          <p:cNvSpPr>
            <a:spLocks noChangeArrowheads="1"/>
          </p:cNvSpPr>
          <p:nvPr/>
        </p:nvSpPr>
        <p:spPr bwMode="auto">
          <a:xfrm>
            <a:off x="144463" y="207963"/>
            <a:ext cx="5397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Functions can call other functions</a:t>
            </a:r>
            <a:endParaRPr lang="zh-CN" altLang="en-US" sz="2400" b="1">
              <a:latin typeface="Microsoft YaHei" panose="020B0503020204020204" pitchFamily="34" charset="-122"/>
              <a:ea typeface="Microsoft YaHei" panose="020B0503020204020204" pitchFamily="34" charset="-122"/>
            </a:endParaRPr>
          </a:p>
        </p:txBody>
      </p:sp>
      <p:pic>
        <p:nvPicPr>
          <p:cNvPr id="26630" name="Picture 2">
            <a:extLst>
              <a:ext uri="{FF2B5EF4-FFF2-40B4-BE49-F238E27FC236}">
                <a16:creationId xmlns:a16="http://schemas.microsoft.com/office/drawing/2014/main" id="{32A8AB95-C7FC-B37E-894C-327BB5573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8" y="1590675"/>
            <a:ext cx="5732462"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3">
            <a:extLst>
              <a:ext uri="{FF2B5EF4-FFF2-40B4-BE49-F238E27FC236}">
                <a16:creationId xmlns:a16="http://schemas.microsoft.com/office/drawing/2014/main" id="{0F40FB17-F798-293F-E494-B64E2E66523E}"/>
              </a:ext>
            </a:extLst>
          </p:cNvPr>
          <p:cNvSpPr txBox="1">
            <a:spLocks noChangeArrowheads="1"/>
          </p:cNvSpPr>
          <p:nvPr/>
        </p:nvSpPr>
        <p:spPr bwMode="auto">
          <a:xfrm>
            <a:off x="6610350" y="1579563"/>
            <a:ext cx="4316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Functions can call other functions.</a:t>
            </a:r>
          </a:p>
        </p:txBody>
      </p:sp>
      <p:sp>
        <p:nvSpPr>
          <p:cNvPr id="24" name="TextBox 13">
            <a:extLst>
              <a:ext uri="{FF2B5EF4-FFF2-40B4-BE49-F238E27FC236}">
                <a16:creationId xmlns:a16="http://schemas.microsoft.com/office/drawing/2014/main" id="{DA649E70-23EC-9B06-4C89-48F5BA0CECC3}"/>
              </a:ext>
            </a:extLst>
          </p:cNvPr>
          <p:cNvSpPr txBox="1">
            <a:spLocks noChangeArrowheads="1"/>
          </p:cNvSpPr>
          <p:nvPr/>
        </p:nvSpPr>
        <p:spPr bwMode="auto">
          <a:xfrm>
            <a:off x="6602413" y="2389188"/>
            <a:ext cx="4316412"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draw_square(tess,50), animal and size are assigned the values of the tess object, and the int 50 respectively.</a:t>
            </a:r>
          </a:p>
        </p:txBody>
      </p:sp>
      <p:sp>
        <p:nvSpPr>
          <p:cNvPr id="25" name="TextBox 13">
            <a:extLst>
              <a:ext uri="{FF2B5EF4-FFF2-40B4-BE49-F238E27FC236}">
                <a16:creationId xmlns:a16="http://schemas.microsoft.com/office/drawing/2014/main" id="{2CBA3060-63B1-CAE0-6BA0-D4A14820F77C}"/>
              </a:ext>
            </a:extLst>
          </p:cNvPr>
          <p:cNvSpPr txBox="1">
            <a:spLocks noChangeArrowheads="1"/>
          </p:cNvSpPr>
          <p:nvPr/>
        </p:nvSpPr>
        <p:spPr bwMode="auto">
          <a:xfrm>
            <a:off x="6602413" y="3852863"/>
            <a:ext cx="43164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They are just like any other variable.</a:t>
            </a:r>
          </a:p>
        </p:txBody>
      </p:sp>
      <p:sp>
        <p:nvSpPr>
          <p:cNvPr id="26" name="TextBox 13">
            <a:extLst>
              <a:ext uri="{FF2B5EF4-FFF2-40B4-BE49-F238E27FC236}">
                <a16:creationId xmlns:a16="http://schemas.microsoft.com/office/drawing/2014/main" id="{2A2F65F5-BA35-27CB-6652-7D289C5107AC}"/>
              </a:ext>
            </a:extLst>
          </p:cNvPr>
          <p:cNvSpPr txBox="1">
            <a:spLocks noChangeArrowheads="1"/>
          </p:cNvSpPr>
          <p:nvPr/>
        </p:nvSpPr>
        <p:spPr bwMode="auto">
          <a:xfrm>
            <a:off x="6602413" y="4405313"/>
            <a:ext cx="431641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Draw_rectangle(animal,size,size), animal is assigned tess, the two sizes are assigned the value of 50.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heckerboard(across)">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heckerboard(across)">
                                      <p:cBhvr>
                                        <p:cTn id="17" dur="500"/>
                                        <p:tgtEl>
                                          <p:spTgt spid="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heckerboard(across)">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73C4125-B2A8-BF55-BD49-33CDCB2DD148}"/>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27651" name="组合 17">
            <a:extLst>
              <a:ext uri="{FF2B5EF4-FFF2-40B4-BE49-F238E27FC236}">
                <a16:creationId xmlns:a16="http://schemas.microsoft.com/office/drawing/2014/main" id="{10EF191B-95BC-6013-A2DC-1F8C2AEE23EB}"/>
              </a:ext>
            </a:extLst>
          </p:cNvPr>
          <p:cNvGrpSpPr>
            <a:grpSpLocks/>
          </p:cNvGrpSpPr>
          <p:nvPr/>
        </p:nvGrpSpPr>
        <p:grpSpPr bwMode="auto">
          <a:xfrm>
            <a:off x="10625138" y="5580063"/>
            <a:ext cx="1566862" cy="1281112"/>
            <a:chOff x="694944" y="2097507"/>
            <a:chExt cx="4538312" cy="3707588"/>
          </a:xfrm>
        </p:grpSpPr>
        <p:pic>
          <p:nvPicPr>
            <p:cNvPr id="27661" name="Picture 20">
              <a:extLst>
                <a:ext uri="{FF2B5EF4-FFF2-40B4-BE49-F238E27FC236}">
                  <a16:creationId xmlns:a16="http://schemas.microsoft.com/office/drawing/2014/main" id="{887B0314-27F3-FB14-971E-6FEE16057C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图片 19">
              <a:extLst>
                <a:ext uri="{FF2B5EF4-FFF2-40B4-BE49-F238E27FC236}">
                  <a16:creationId xmlns:a16="http://schemas.microsoft.com/office/drawing/2014/main" id="{F015106A-D30C-EF05-402B-FE50219541D0}"/>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52" name="矩形 1">
            <a:extLst>
              <a:ext uri="{FF2B5EF4-FFF2-40B4-BE49-F238E27FC236}">
                <a16:creationId xmlns:a16="http://schemas.microsoft.com/office/drawing/2014/main" id="{247BF6A5-E205-5240-C8F6-D8EAE8BA9FE6}"/>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653" name="矩形 23">
            <a:extLst>
              <a:ext uri="{FF2B5EF4-FFF2-40B4-BE49-F238E27FC236}">
                <a16:creationId xmlns:a16="http://schemas.microsoft.com/office/drawing/2014/main" id="{5B7B314A-4ED1-5516-9B75-BD0D8F15DB68}"/>
              </a:ext>
            </a:extLst>
          </p:cNvPr>
          <p:cNvSpPr>
            <a:spLocks noChangeArrowheads="1"/>
          </p:cNvSpPr>
          <p:nvPr/>
        </p:nvSpPr>
        <p:spPr bwMode="auto">
          <a:xfrm>
            <a:off x="144463" y="207963"/>
            <a:ext cx="5375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Functions that</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require</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arguments</a:t>
            </a:r>
            <a:endParaRPr lang="zh-CN" altLang="en-US" sz="2400" b="1">
              <a:latin typeface="Microsoft YaHei" panose="020B0503020204020204" pitchFamily="34" charset="-122"/>
              <a:ea typeface="Microsoft YaHei" panose="020B0503020204020204" pitchFamily="34" charset="-122"/>
            </a:endParaRPr>
          </a:p>
        </p:txBody>
      </p:sp>
      <p:pic>
        <p:nvPicPr>
          <p:cNvPr id="27654" name="Picture 3">
            <a:extLst>
              <a:ext uri="{FF2B5EF4-FFF2-40B4-BE49-F238E27FC236}">
                <a16:creationId xmlns:a16="http://schemas.microsoft.com/office/drawing/2014/main" id="{B96AEE3E-429B-7832-2CFD-EAAF7E498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413" y="1646238"/>
            <a:ext cx="4408487"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3">
            <a:extLst>
              <a:ext uri="{FF2B5EF4-FFF2-40B4-BE49-F238E27FC236}">
                <a16:creationId xmlns:a16="http://schemas.microsoft.com/office/drawing/2014/main" id="{4B32133B-A3FE-93AF-ACC7-C8BDB2E5B0A9}"/>
              </a:ext>
            </a:extLst>
          </p:cNvPr>
          <p:cNvSpPr txBox="1">
            <a:spLocks noChangeArrowheads="1"/>
          </p:cNvSpPr>
          <p:nvPr/>
        </p:nvSpPr>
        <p:spPr bwMode="auto">
          <a:xfrm>
            <a:off x="6435725" y="1541463"/>
            <a:ext cx="44069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function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abs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require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one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argument</a:t>
            </a:r>
          </a:p>
        </p:txBody>
      </p:sp>
      <p:sp>
        <p:nvSpPr>
          <p:cNvPr id="16" name="Rounded Rectangular Callout 15">
            <a:extLst>
              <a:ext uri="{FF2B5EF4-FFF2-40B4-BE49-F238E27FC236}">
                <a16:creationId xmlns:a16="http://schemas.microsoft.com/office/drawing/2014/main" id="{1125486D-ED53-C5B7-B405-681E2488C66B}"/>
              </a:ext>
            </a:extLst>
          </p:cNvPr>
          <p:cNvSpPr>
            <a:spLocks noChangeArrowheads="1"/>
          </p:cNvSpPr>
          <p:nvPr/>
        </p:nvSpPr>
        <p:spPr bwMode="auto">
          <a:xfrm>
            <a:off x="760413" y="1646238"/>
            <a:ext cx="1285875" cy="993775"/>
          </a:xfrm>
          <a:prstGeom prst="wedgeRoundRectCallout">
            <a:avLst>
              <a:gd name="adj1" fmla="val 388736"/>
              <a:gd name="adj2" fmla="val -41644"/>
              <a:gd name="adj3" fmla="val 16667"/>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en-US" altLang="en-US" sz="1800"/>
          </a:p>
        </p:txBody>
      </p:sp>
      <p:sp>
        <p:nvSpPr>
          <p:cNvPr id="17" name="Rounded Rectangular Callout 16">
            <a:extLst>
              <a:ext uri="{FF2B5EF4-FFF2-40B4-BE49-F238E27FC236}">
                <a16:creationId xmlns:a16="http://schemas.microsoft.com/office/drawing/2014/main" id="{86FF2F1C-BC2C-4E7D-AA6D-5CE11AA20EE7}"/>
              </a:ext>
            </a:extLst>
          </p:cNvPr>
          <p:cNvSpPr>
            <a:spLocks noChangeArrowheads="1"/>
          </p:cNvSpPr>
          <p:nvPr/>
        </p:nvSpPr>
        <p:spPr bwMode="auto">
          <a:xfrm>
            <a:off x="760413" y="2725738"/>
            <a:ext cx="1365250" cy="1182687"/>
          </a:xfrm>
          <a:prstGeom prst="wedgeRoundRectCallout">
            <a:avLst>
              <a:gd name="adj1" fmla="val 355241"/>
              <a:gd name="adj2" fmla="val -44542"/>
              <a:gd name="adj3" fmla="val 16667"/>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en-US" altLang="en-US" sz="1800"/>
          </a:p>
        </p:txBody>
      </p:sp>
      <p:sp>
        <p:nvSpPr>
          <p:cNvPr id="18" name="TextBox 13">
            <a:extLst>
              <a:ext uri="{FF2B5EF4-FFF2-40B4-BE49-F238E27FC236}">
                <a16:creationId xmlns:a16="http://schemas.microsoft.com/office/drawing/2014/main" id="{08D2E522-EF73-4B44-20A7-CFE6BEA08123}"/>
              </a:ext>
            </a:extLst>
          </p:cNvPr>
          <p:cNvSpPr txBox="1">
            <a:spLocks noChangeArrowheads="1"/>
          </p:cNvSpPr>
          <p:nvPr/>
        </p:nvSpPr>
        <p:spPr bwMode="auto">
          <a:xfrm>
            <a:off x="6318250" y="2640013"/>
            <a:ext cx="44084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function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pow</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require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two</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arguments</a:t>
            </a:r>
          </a:p>
        </p:txBody>
      </p:sp>
      <p:sp>
        <p:nvSpPr>
          <p:cNvPr id="19" name="Rounded Rectangular Callout 18">
            <a:extLst>
              <a:ext uri="{FF2B5EF4-FFF2-40B4-BE49-F238E27FC236}">
                <a16:creationId xmlns:a16="http://schemas.microsoft.com/office/drawing/2014/main" id="{E66035F5-556A-91F6-BB96-3DDE860B6F22}"/>
              </a:ext>
            </a:extLst>
          </p:cNvPr>
          <p:cNvSpPr>
            <a:spLocks noChangeArrowheads="1"/>
          </p:cNvSpPr>
          <p:nvPr/>
        </p:nvSpPr>
        <p:spPr bwMode="auto">
          <a:xfrm>
            <a:off x="760413" y="3954463"/>
            <a:ext cx="3560762" cy="1625600"/>
          </a:xfrm>
          <a:prstGeom prst="wedgeRoundRectCallout">
            <a:avLst>
              <a:gd name="adj1" fmla="val 104130"/>
              <a:gd name="adj2" fmla="val -38213"/>
              <a:gd name="adj3" fmla="val 16667"/>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en-US" altLang="en-US" sz="1800"/>
          </a:p>
        </p:txBody>
      </p:sp>
      <p:sp>
        <p:nvSpPr>
          <p:cNvPr id="20" name="TextBox 13">
            <a:extLst>
              <a:ext uri="{FF2B5EF4-FFF2-40B4-BE49-F238E27FC236}">
                <a16:creationId xmlns:a16="http://schemas.microsoft.com/office/drawing/2014/main" id="{A4D44058-01DE-C5A2-58BA-3B9A85A44B9F}"/>
              </a:ext>
            </a:extLst>
          </p:cNvPr>
          <p:cNvSpPr txBox="1">
            <a:spLocks noChangeArrowheads="1"/>
          </p:cNvSpPr>
          <p:nvPr/>
        </p:nvSpPr>
        <p:spPr bwMode="auto">
          <a:xfrm>
            <a:off x="6318250" y="3865563"/>
            <a:ext cx="44084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function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max</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could</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accept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least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2</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arguments.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par>
                                <p:cTn id="24" presetID="3" presetClass="entr" presetSubtype="1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p:bldP spid="19"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53E3EBF-BDC9-2A19-8779-AC0C932DB5D4}"/>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28675" name="组合 17">
            <a:extLst>
              <a:ext uri="{FF2B5EF4-FFF2-40B4-BE49-F238E27FC236}">
                <a16:creationId xmlns:a16="http://schemas.microsoft.com/office/drawing/2014/main" id="{4C49D140-FA68-C464-DEF9-FCC24E74BA28}"/>
              </a:ext>
            </a:extLst>
          </p:cNvPr>
          <p:cNvGrpSpPr>
            <a:grpSpLocks/>
          </p:cNvGrpSpPr>
          <p:nvPr/>
        </p:nvGrpSpPr>
        <p:grpSpPr bwMode="auto">
          <a:xfrm>
            <a:off x="10625138" y="5580063"/>
            <a:ext cx="1566862" cy="1281112"/>
            <a:chOff x="694944" y="2097507"/>
            <a:chExt cx="4538312" cy="3707588"/>
          </a:xfrm>
        </p:grpSpPr>
        <p:pic>
          <p:nvPicPr>
            <p:cNvPr id="28684" name="Picture 20">
              <a:extLst>
                <a:ext uri="{FF2B5EF4-FFF2-40B4-BE49-F238E27FC236}">
                  <a16:creationId xmlns:a16="http://schemas.microsoft.com/office/drawing/2014/main" id="{B6AE70B7-8FB1-F4B0-84B6-14E38498B7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图片 19">
              <a:extLst>
                <a:ext uri="{FF2B5EF4-FFF2-40B4-BE49-F238E27FC236}">
                  <a16:creationId xmlns:a16="http://schemas.microsoft.com/office/drawing/2014/main" id="{9FFB390B-CDD4-C3E7-B6F6-AFFC58C9D8F8}"/>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76" name="矩形 1">
            <a:extLst>
              <a:ext uri="{FF2B5EF4-FFF2-40B4-BE49-F238E27FC236}">
                <a16:creationId xmlns:a16="http://schemas.microsoft.com/office/drawing/2014/main" id="{B8EA343C-8B51-9BD1-0FCA-E90396CAAAE0}"/>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8677" name="矩形 23">
            <a:extLst>
              <a:ext uri="{FF2B5EF4-FFF2-40B4-BE49-F238E27FC236}">
                <a16:creationId xmlns:a16="http://schemas.microsoft.com/office/drawing/2014/main" id="{522492A2-9598-56F6-AEC5-71A79A8BFB9A}"/>
              </a:ext>
            </a:extLst>
          </p:cNvPr>
          <p:cNvSpPr>
            <a:spLocks noChangeArrowheads="1"/>
          </p:cNvSpPr>
          <p:nvPr/>
        </p:nvSpPr>
        <p:spPr bwMode="auto">
          <a:xfrm>
            <a:off x="144463" y="207963"/>
            <a:ext cx="4432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Functions can return values</a:t>
            </a:r>
            <a:endParaRPr lang="zh-CN" altLang="en-US" sz="2400" b="1">
              <a:latin typeface="Microsoft YaHei" panose="020B0503020204020204" pitchFamily="34" charset="-122"/>
              <a:ea typeface="Microsoft YaHei" panose="020B0503020204020204" pitchFamily="34" charset="-122"/>
            </a:endParaRPr>
          </a:p>
        </p:txBody>
      </p:sp>
      <p:sp>
        <p:nvSpPr>
          <p:cNvPr id="18" name="TextBox 13">
            <a:extLst>
              <a:ext uri="{FF2B5EF4-FFF2-40B4-BE49-F238E27FC236}">
                <a16:creationId xmlns:a16="http://schemas.microsoft.com/office/drawing/2014/main" id="{3A9FDE1F-847D-2F49-CFB2-7F957E88D442}"/>
              </a:ext>
            </a:extLst>
          </p:cNvPr>
          <p:cNvSpPr txBox="1">
            <a:spLocks noChangeArrowheads="1"/>
          </p:cNvSpPr>
          <p:nvPr/>
        </p:nvSpPr>
        <p:spPr bwMode="auto">
          <a:xfrm>
            <a:off x="7518400" y="2870200"/>
            <a:ext cx="4408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Return the sum</a:t>
            </a:r>
          </a:p>
        </p:txBody>
      </p:sp>
      <p:pic>
        <p:nvPicPr>
          <p:cNvPr id="28679" name="Picture 1">
            <a:extLst>
              <a:ext uri="{FF2B5EF4-FFF2-40B4-BE49-F238E27FC236}">
                <a16:creationId xmlns:a16="http://schemas.microsoft.com/office/drawing/2014/main" id="{F967D262-68C4-EEDF-B131-D3F556475F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5038" y="1576388"/>
            <a:ext cx="43243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ular Callout 16">
            <a:extLst>
              <a:ext uri="{FF2B5EF4-FFF2-40B4-BE49-F238E27FC236}">
                <a16:creationId xmlns:a16="http://schemas.microsoft.com/office/drawing/2014/main" id="{3A9FD631-DDD4-E279-3D6A-9863F2C4A7D9}"/>
              </a:ext>
            </a:extLst>
          </p:cNvPr>
          <p:cNvSpPr>
            <a:spLocks noChangeArrowheads="1"/>
          </p:cNvSpPr>
          <p:nvPr/>
        </p:nvSpPr>
        <p:spPr bwMode="auto">
          <a:xfrm>
            <a:off x="2109788" y="3024188"/>
            <a:ext cx="1462087" cy="273050"/>
          </a:xfrm>
          <a:prstGeom prst="wedgeRoundRectCallout">
            <a:avLst>
              <a:gd name="adj1" fmla="val 355241"/>
              <a:gd name="adj2" fmla="val -44542"/>
              <a:gd name="adj3" fmla="val 16667"/>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en-US" altLang="en-US" sz="1800"/>
          </a:p>
        </p:txBody>
      </p:sp>
      <p:pic>
        <p:nvPicPr>
          <p:cNvPr id="28681" name="Picture 2">
            <a:extLst>
              <a:ext uri="{FF2B5EF4-FFF2-40B4-BE49-F238E27FC236}">
                <a16:creationId xmlns:a16="http://schemas.microsoft.com/office/drawing/2014/main" id="{05EBB854-8B36-CA65-A8B2-6E831F91CEE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7725" y="3857625"/>
            <a:ext cx="47815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ular Callout 20">
            <a:extLst>
              <a:ext uri="{FF2B5EF4-FFF2-40B4-BE49-F238E27FC236}">
                <a16:creationId xmlns:a16="http://schemas.microsoft.com/office/drawing/2014/main" id="{73E6A7D7-CC38-AB11-EBBC-A6961C7C24C4}"/>
              </a:ext>
            </a:extLst>
          </p:cNvPr>
          <p:cNvSpPr>
            <a:spLocks noChangeArrowheads="1"/>
          </p:cNvSpPr>
          <p:nvPr/>
        </p:nvSpPr>
        <p:spPr bwMode="auto">
          <a:xfrm>
            <a:off x="1801813" y="5287963"/>
            <a:ext cx="1462087" cy="273050"/>
          </a:xfrm>
          <a:prstGeom prst="wedgeRoundRectCallout">
            <a:avLst>
              <a:gd name="adj1" fmla="val 355241"/>
              <a:gd name="adj2" fmla="val -44542"/>
              <a:gd name="adj3" fmla="val 16667"/>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en-US" altLang="en-US" sz="1800"/>
          </a:p>
        </p:txBody>
      </p:sp>
      <p:sp>
        <p:nvSpPr>
          <p:cNvPr id="22" name="TextBox 13">
            <a:extLst>
              <a:ext uri="{FF2B5EF4-FFF2-40B4-BE49-F238E27FC236}">
                <a16:creationId xmlns:a16="http://schemas.microsoft.com/office/drawing/2014/main" id="{82FE3B6D-17FE-4D87-37B8-9420301F177F}"/>
              </a:ext>
            </a:extLst>
          </p:cNvPr>
          <p:cNvSpPr txBox="1">
            <a:spLocks noChangeArrowheads="1"/>
          </p:cNvSpPr>
          <p:nvPr/>
        </p:nvSpPr>
        <p:spPr bwMode="auto">
          <a:xfrm>
            <a:off x="7518400" y="5116513"/>
            <a:ext cx="4408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Return the length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par>
                                <p:cTn id="16" presetID="3" presetClass="entr" presetSubtype="1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animBg="1"/>
      <p:bldP spid="21"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4098" name="矩形 1">
            <a:extLst>
              <a:ext uri="{FF2B5EF4-FFF2-40B4-BE49-F238E27FC236}">
                <a16:creationId xmlns:a16="http://schemas.microsoft.com/office/drawing/2014/main" id="{2564AF56-3D31-2B34-1474-C73FE7ED2750}"/>
              </a:ext>
            </a:extLst>
          </p:cNvPr>
          <p:cNvSpPr>
            <a:spLocks/>
          </p:cNvSpPr>
          <p:nvPr/>
        </p:nvSpPr>
        <p:spPr bwMode="auto">
          <a:xfrm>
            <a:off x="5614988" y="0"/>
            <a:ext cx="6423025" cy="6858000"/>
          </a:xfrm>
          <a:custGeom>
            <a:avLst/>
            <a:gdLst>
              <a:gd name="T0" fmla="*/ 72477854 w 5769204"/>
              <a:gd name="T1" fmla="*/ 9427 h 6858000"/>
              <a:gd name="T2" fmla="*/ 221984278 w 5769204"/>
              <a:gd name="T3" fmla="*/ 0 h 6858000"/>
              <a:gd name="T4" fmla="*/ 221984278 w 5769204"/>
              <a:gd name="T5" fmla="*/ 6858000 h 6858000"/>
              <a:gd name="T6" fmla="*/ 0 w 5769204"/>
              <a:gd name="T7" fmla="*/ 6858000 h 6858000"/>
              <a:gd name="T8" fmla="*/ 72477854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4099" name="矩形 1">
            <a:extLst>
              <a:ext uri="{FF2B5EF4-FFF2-40B4-BE49-F238E27FC236}">
                <a16:creationId xmlns:a16="http://schemas.microsoft.com/office/drawing/2014/main" id="{7FCD04AC-F3A9-A6ED-21A4-F812F7741BFF}"/>
              </a:ext>
            </a:extLst>
          </p:cNvPr>
          <p:cNvSpPr>
            <a:spLocks/>
          </p:cNvSpPr>
          <p:nvPr/>
        </p:nvSpPr>
        <p:spPr bwMode="auto">
          <a:xfrm>
            <a:off x="5768975" y="0"/>
            <a:ext cx="6423025" cy="6858000"/>
          </a:xfrm>
          <a:custGeom>
            <a:avLst/>
            <a:gdLst>
              <a:gd name="T0" fmla="*/ 72477854 w 5769204"/>
              <a:gd name="T1" fmla="*/ 9427 h 6858000"/>
              <a:gd name="T2" fmla="*/ 221984278 w 5769204"/>
              <a:gd name="T3" fmla="*/ 0 h 6858000"/>
              <a:gd name="T4" fmla="*/ 221984278 w 5769204"/>
              <a:gd name="T5" fmla="*/ 6858000 h 6858000"/>
              <a:gd name="T6" fmla="*/ 0 w 5769204"/>
              <a:gd name="T7" fmla="*/ 6858000 h 6858000"/>
              <a:gd name="T8" fmla="*/ 72477854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4100" name="等腰三角形 4">
            <a:extLst>
              <a:ext uri="{FF2B5EF4-FFF2-40B4-BE49-F238E27FC236}">
                <a16:creationId xmlns:a16="http://schemas.microsoft.com/office/drawing/2014/main" id="{8E392028-7758-3298-42F7-EC93586E7D8D}"/>
              </a:ext>
            </a:extLst>
          </p:cNvPr>
          <p:cNvSpPr>
            <a:spLocks/>
          </p:cNvSpPr>
          <p:nvPr/>
        </p:nvSpPr>
        <p:spPr bwMode="auto">
          <a:xfrm rot="-344388">
            <a:off x="9923463" y="-147638"/>
            <a:ext cx="2436812" cy="3543301"/>
          </a:xfrm>
          <a:custGeom>
            <a:avLst/>
            <a:gdLst>
              <a:gd name="T0" fmla="*/ 0 w 2436495"/>
              <a:gd name="T1" fmla="*/ 0 h 3543376"/>
              <a:gd name="T2" fmla="*/ 2447294 w 2436495"/>
              <a:gd name="T3" fmla="*/ 249504 h 3543376"/>
              <a:gd name="T4" fmla="*/ 2102492 w 2436495"/>
              <a:gd name="T5" fmla="*/ 354082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4101" name="等腰三角形 4">
            <a:extLst>
              <a:ext uri="{FF2B5EF4-FFF2-40B4-BE49-F238E27FC236}">
                <a16:creationId xmlns:a16="http://schemas.microsoft.com/office/drawing/2014/main" id="{4D956481-5C63-DC6D-A1A7-F7FBCCB44912}"/>
              </a:ext>
            </a:extLst>
          </p:cNvPr>
          <p:cNvSpPr>
            <a:spLocks/>
          </p:cNvSpPr>
          <p:nvPr/>
        </p:nvSpPr>
        <p:spPr bwMode="auto">
          <a:xfrm rot="10452885">
            <a:off x="9837738" y="146050"/>
            <a:ext cx="1068387" cy="1552575"/>
          </a:xfrm>
          <a:custGeom>
            <a:avLst/>
            <a:gdLst>
              <a:gd name="T0" fmla="*/ 0 w 2436495"/>
              <a:gd name="T1" fmla="*/ 0 h 3543376"/>
              <a:gd name="T2" fmla="*/ 0 w 2436495"/>
              <a:gd name="T3" fmla="*/ 0 h 3543376"/>
              <a:gd name="T4" fmla="*/ 0 w 2436495"/>
              <a:gd name="T5" fmla="*/ 0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4102" name="矩形 31">
            <a:extLst>
              <a:ext uri="{FF2B5EF4-FFF2-40B4-BE49-F238E27FC236}">
                <a16:creationId xmlns:a16="http://schemas.microsoft.com/office/drawing/2014/main" id="{3C9D9B2B-7AC6-6C23-383F-BB9E79B3F077}"/>
              </a:ext>
            </a:extLst>
          </p:cNvPr>
          <p:cNvSpPr>
            <a:spLocks noChangeArrowheads="1"/>
          </p:cNvSpPr>
          <p:nvPr/>
        </p:nvSpPr>
        <p:spPr bwMode="auto">
          <a:xfrm>
            <a:off x="1743075" y="1128713"/>
            <a:ext cx="25812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103" name="矩形 29">
            <a:extLst>
              <a:ext uri="{FF2B5EF4-FFF2-40B4-BE49-F238E27FC236}">
                <a16:creationId xmlns:a16="http://schemas.microsoft.com/office/drawing/2014/main" id="{9662D4DA-0E22-9723-89C8-2BA0E7EA2A11}"/>
              </a:ext>
            </a:extLst>
          </p:cNvPr>
          <p:cNvSpPr>
            <a:spLocks noChangeArrowheads="1"/>
          </p:cNvSpPr>
          <p:nvPr/>
        </p:nvSpPr>
        <p:spPr bwMode="auto">
          <a:xfrm>
            <a:off x="695325" y="1128713"/>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4" name="文本框 30">
            <a:extLst>
              <a:ext uri="{FF2B5EF4-FFF2-40B4-BE49-F238E27FC236}">
                <a16:creationId xmlns:a16="http://schemas.microsoft.com/office/drawing/2014/main" id="{42E19965-B470-731B-E3A3-1D207128B31E}"/>
              </a:ext>
            </a:extLst>
          </p:cNvPr>
          <p:cNvSpPr txBox="1">
            <a:spLocks noChangeArrowheads="1"/>
          </p:cNvSpPr>
          <p:nvPr/>
        </p:nvSpPr>
        <p:spPr bwMode="auto">
          <a:xfrm>
            <a:off x="922338" y="1165225"/>
            <a:ext cx="511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Microsoft YaHei" panose="020B0503020204020204" pitchFamily="34" charset="-122"/>
                <a:ea typeface="Microsoft YaHei" panose="020B0503020204020204" pitchFamily="34" charset="-122"/>
              </a:rPr>
              <a:t>1</a:t>
            </a:r>
            <a:endParaRPr lang="zh-CN" altLang="en-US" sz="2000" b="1">
              <a:solidFill>
                <a:srgbClr val="FFFFFF"/>
              </a:solidFill>
              <a:latin typeface="Microsoft YaHei" panose="020B0503020204020204" pitchFamily="34" charset="-122"/>
              <a:ea typeface="Microsoft YaHei" panose="020B0503020204020204" pitchFamily="34" charset="-122"/>
            </a:endParaRPr>
          </a:p>
        </p:txBody>
      </p:sp>
      <p:sp>
        <p:nvSpPr>
          <p:cNvPr id="4105" name="矩形 38">
            <a:extLst>
              <a:ext uri="{FF2B5EF4-FFF2-40B4-BE49-F238E27FC236}">
                <a16:creationId xmlns:a16="http://schemas.microsoft.com/office/drawing/2014/main" id="{A00378E8-3183-B18E-4717-0E1E54DB43D1}"/>
              </a:ext>
            </a:extLst>
          </p:cNvPr>
          <p:cNvSpPr>
            <a:spLocks noChangeArrowheads="1"/>
          </p:cNvSpPr>
          <p:nvPr/>
        </p:nvSpPr>
        <p:spPr bwMode="auto">
          <a:xfrm>
            <a:off x="1743075" y="1789113"/>
            <a:ext cx="25812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106" name="矩形 36">
            <a:extLst>
              <a:ext uri="{FF2B5EF4-FFF2-40B4-BE49-F238E27FC236}">
                <a16:creationId xmlns:a16="http://schemas.microsoft.com/office/drawing/2014/main" id="{F71638D3-7C2F-2DF0-C740-161DC78CB89A}"/>
              </a:ext>
            </a:extLst>
          </p:cNvPr>
          <p:cNvSpPr>
            <a:spLocks noChangeArrowheads="1"/>
          </p:cNvSpPr>
          <p:nvPr/>
        </p:nvSpPr>
        <p:spPr bwMode="auto">
          <a:xfrm>
            <a:off x="695325" y="1789113"/>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7" name="文本框 37">
            <a:extLst>
              <a:ext uri="{FF2B5EF4-FFF2-40B4-BE49-F238E27FC236}">
                <a16:creationId xmlns:a16="http://schemas.microsoft.com/office/drawing/2014/main" id="{BF6366BF-2084-86AA-2C67-81F1C3DCB63C}"/>
              </a:ext>
            </a:extLst>
          </p:cNvPr>
          <p:cNvSpPr txBox="1">
            <a:spLocks noChangeArrowheads="1"/>
          </p:cNvSpPr>
          <p:nvPr/>
        </p:nvSpPr>
        <p:spPr bwMode="auto">
          <a:xfrm>
            <a:off x="922338" y="1825625"/>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Microsoft YaHei" panose="020B0503020204020204" pitchFamily="34" charset="-122"/>
                <a:ea typeface="Microsoft YaHei" panose="020B0503020204020204" pitchFamily="34" charset="-122"/>
              </a:rPr>
              <a:t>2</a:t>
            </a:r>
            <a:endParaRPr lang="zh-CN" altLang="en-US" sz="2000" b="1">
              <a:solidFill>
                <a:srgbClr val="FFFFFF"/>
              </a:solidFill>
              <a:latin typeface="Microsoft YaHei" panose="020B0503020204020204" pitchFamily="34" charset="-122"/>
              <a:ea typeface="Microsoft YaHei" panose="020B0503020204020204" pitchFamily="34" charset="-122"/>
            </a:endParaRPr>
          </a:p>
        </p:txBody>
      </p:sp>
      <p:sp>
        <p:nvSpPr>
          <p:cNvPr id="4108" name="矩形 45">
            <a:extLst>
              <a:ext uri="{FF2B5EF4-FFF2-40B4-BE49-F238E27FC236}">
                <a16:creationId xmlns:a16="http://schemas.microsoft.com/office/drawing/2014/main" id="{45992282-F385-9C63-796E-7FAD9613E94B}"/>
              </a:ext>
            </a:extLst>
          </p:cNvPr>
          <p:cNvSpPr>
            <a:spLocks noChangeArrowheads="1"/>
          </p:cNvSpPr>
          <p:nvPr/>
        </p:nvSpPr>
        <p:spPr bwMode="auto">
          <a:xfrm>
            <a:off x="1741488" y="2449513"/>
            <a:ext cx="25812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109" name="矩形 43">
            <a:extLst>
              <a:ext uri="{FF2B5EF4-FFF2-40B4-BE49-F238E27FC236}">
                <a16:creationId xmlns:a16="http://schemas.microsoft.com/office/drawing/2014/main" id="{1166F002-EC5C-1298-446A-79C597796155}"/>
              </a:ext>
            </a:extLst>
          </p:cNvPr>
          <p:cNvSpPr>
            <a:spLocks noChangeArrowheads="1"/>
          </p:cNvSpPr>
          <p:nvPr/>
        </p:nvSpPr>
        <p:spPr bwMode="auto">
          <a:xfrm>
            <a:off x="692150" y="2449513"/>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10" name="文本框 44">
            <a:extLst>
              <a:ext uri="{FF2B5EF4-FFF2-40B4-BE49-F238E27FC236}">
                <a16:creationId xmlns:a16="http://schemas.microsoft.com/office/drawing/2014/main" id="{FC13C45F-8058-339D-1F5E-85920D216BB0}"/>
              </a:ext>
            </a:extLst>
          </p:cNvPr>
          <p:cNvSpPr txBox="1">
            <a:spLocks noChangeArrowheads="1"/>
          </p:cNvSpPr>
          <p:nvPr/>
        </p:nvSpPr>
        <p:spPr bwMode="auto">
          <a:xfrm>
            <a:off x="919163" y="2486025"/>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Microsoft YaHei" panose="020B0503020204020204" pitchFamily="34" charset="-122"/>
                <a:ea typeface="Microsoft YaHei" panose="020B0503020204020204" pitchFamily="34" charset="-122"/>
              </a:rPr>
              <a:t>3</a:t>
            </a:r>
            <a:endParaRPr lang="zh-CN" altLang="en-US" sz="2000" b="1">
              <a:solidFill>
                <a:srgbClr val="FFFFFF"/>
              </a:solidFill>
              <a:latin typeface="Microsoft YaHei" panose="020B0503020204020204" pitchFamily="34" charset="-122"/>
              <a:ea typeface="Microsoft YaHei" panose="020B0503020204020204" pitchFamily="34" charset="-122"/>
            </a:endParaRPr>
          </a:p>
        </p:txBody>
      </p:sp>
      <p:sp>
        <p:nvSpPr>
          <p:cNvPr id="4111" name="矩形 52">
            <a:extLst>
              <a:ext uri="{FF2B5EF4-FFF2-40B4-BE49-F238E27FC236}">
                <a16:creationId xmlns:a16="http://schemas.microsoft.com/office/drawing/2014/main" id="{895EF845-E0AA-611B-DEA5-BB887B6920AF}"/>
              </a:ext>
            </a:extLst>
          </p:cNvPr>
          <p:cNvSpPr>
            <a:spLocks noChangeArrowheads="1"/>
          </p:cNvSpPr>
          <p:nvPr/>
        </p:nvSpPr>
        <p:spPr bwMode="auto">
          <a:xfrm>
            <a:off x="1741488" y="3109913"/>
            <a:ext cx="25812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112" name="矩形 50">
            <a:extLst>
              <a:ext uri="{FF2B5EF4-FFF2-40B4-BE49-F238E27FC236}">
                <a16:creationId xmlns:a16="http://schemas.microsoft.com/office/drawing/2014/main" id="{DE1B3956-F6AF-3B0B-646D-18BF748A4ACE}"/>
              </a:ext>
            </a:extLst>
          </p:cNvPr>
          <p:cNvSpPr>
            <a:spLocks noChangeArrowheads="1"/>
          </p:cNvSpPr>
          <p:nvPr/>
        </p:nvSpPr>
        <p:spPr bwMode="auto">
          <a:xfrm>
            <a:off x="692150" y="3109913"/>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13" name="文本框 51">
            <a:extLst>
              <a:ext uri="{FF2B5EF4-FFF2-40B4-BE49-F238E27FC236}">
                <a16:creationId xmlns:a16="http://schemas.microsoft.com/office/drawing/2014/main" id="{F131841E-C66D-41DD-0857-6A65E6F013F9}"/>
              </a:ext>
            </a:extLst>
          </p:cNvPr>
          <p:cNvSpPr txBox="1">
            <a:spLocks noChangeArrowheads="1"/>
          </p:cNvSpPr>
          <p:nvPr/>
        </p:nvSpPr>
        <p:spPr bwMode="auto">
          <a:xfrm>
            <a:off x="919163" y="3146425"/>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Microsoft YaHei" panose="020B0503020204020204" pitchFamily="34" charset="-122"/>
                <a:ea typeface="Microsoft YaHei" panose="020B0503020204020204" pitchFamily="34" charset="-122"/>
              </a:rPr>
              <a:t>4</a:t>
            </a:r>
            <a:endParaRPr lang="zh-CN" altLang="en-US" sz="2000" b="1">
              <a:solidFill>
                <a:srgbClr val="FFFFFF"/>
              </a:solidFill>
              <a:latin typeface="Microsoft YaHei" panose="020B0503020204020204" pitchFamily="34" charset="-122"/>
              <a:ea typeface="Microsoft YaHei" panose="020B0503020204020204" pitchFamily="34" charset="-122"/>
            </a:endParaRPr>
          </a:p>
        </p:txBody>
      </p:sp>
      <p:grpSp>
        <p:nvGrpSpPr>
          <p:cNvPr id="4114" name="组合 55">
            <a:extLst>
              <a:ext uri="{FF2B5EF4-FFF2-40B4-BE49-F238E27FC236}">
                <a16:creationId xmlns:a16="http://schemas.microsoft.com/office/drawing/2014/main" id="{3B92BF6C-2A76-5CAB-013B-607EDA3BC062}"/>
              </a:ext>
            </a:extLst>
          </p:cNvPr>
          <p:cNvGrpSpPr>
            <a:grpSpLocks/>
          </p:cNvGrpSpPr>
          <p:nvPr/>
        </p:nvGrpSpPr>
        <p:grpSpPr bwMode="auto">
          <a:xfrm>
            <a:off x="530225" y="236538"/>
            <a:ext cx="2701925" cy="712787"/>
            <a:chOff x="-19051" y="-196107"/>
            <a:chExt cx="2702007" cy="711214"/>
          </a:xfrm>
        </p:grpSpPr>
        <p:sp>
          <p:nvSpPr>
            <p:cNvPr id="4142" name="文本框 57">
              <a:extLst>
                <a:ext uri="{FF2B5EF4-FFF2-40B4-BE49-F238E27FC236}">
                  <a16:creationId xmlns:a16="http://schemas.microsoft.com/office/drawing/2014/main" id="{F4606B81-3376-FF0B-DE57-5F21ED242D80}"/>
                </a:ext>
              </a:extLst>
            </p:cNvPr>
            <p:cNvSpPr txBox="1">
              <a:spLocks noChangeArrowheads="1"/>
            </p:cNvSpPr>
            <p:nvPr/>
          </p:nvSpPr>
          <p:spPr bwMode="auto">
            <a:xfrm>
              <a:off x="-19051" y="-196107"/>
              <a:ext cx="2702007" cy="6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b="1">
                  <a:solidFill>
                    <a:srgbClr val="1C4885"/>
                  </a:solidFill>
                  <a:latin typeface="Microsoft YaHei" panose="020B0503020204020204" pitchFamily="34" charset="-122"/>
                  <a:ea typeface="Microsoft YaHei" panose="020B0503020204020204" pitchFamily="34" charset="-122"/>
                </a:rPr>
                <a:t>Agenda</a:t>
              </a:r>
              <a:endParaRPr lang="zh-CN" altLang="en-US" sz="3600" b="1">
                <a:solidFill>
                  <a:srgbClr val="1C4885"/>
                </a:solidFill>
                <a:latin typeface="Microsoft YaHei" panose="020B0503020204020204" pitchFamily="34" charset="-122"/>
                <a:ea typeface="Microsoft YaHei" panose="020B0503020204020204" pitchFamily="34" charset="-122"/>
              </a:endParaRPr>
            </a:p>
          </p:txBody>
        </p:sp>
        <p:cxnSp>
          <p:nvCxnSpPr>
            <p:cNvPr id="4143" name="直接连接符 58">
              <a:extLst>
                <a:ext uri="{FF2B5EF4-FFF2-40B4-BE49-F238E27FC236}">
                  <a16:creationId xmlns:a16="http://schemas.microsoft.com/office/drawing/2014/main" id="{747107B7-5397-4704-66F1-1BDB31E4F8AC}"/>
                </a:ext>
              </a:extLst>
            </p:cNvPr>
            <p:cNvCxnSpPr>
              <a:cxnSpLocks noChangeShapeType="1"/>
            </p:cNvCxnSpPr>
            <p:nvPr/>
          </p:nvCxnSpPr>
          <p:spPr bwMode="auto">
            <a:xfrm>
              <a:off x="64800" y="515107"/>
              <a:ext cx="2550676"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pic>
        <p:nvPicPr>
          <p:cNvPr id="4115" name="图片 5">
            <a:extLst>
              <a:ext uri="{FF2B5EF4-FFF2-40B4-BE49-F238E27FC236}">
                <a16:creationId xmlns:a16="http://schemas.microsoft.com/office/drawing/2014/main" id="{E7CADE58-AB41-E9F3-4EB3-5AA542F5F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813" y="4013200"/>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6" name="Rectangle 1">
            <a:extLst>
              <a:ext uri="{FF2B5EF4-FFF2-40B4-BE49-F238E27FC236}">
                <a16:creationId xmlns:a16="http://schemas.microsoft.com/office/drawing/2014/main" id="{267CE15B-A00A-F661-8952-395CFFC99579}"/>
              </a:ext>
            </a:extLst>
          </p:cNvPr>
          <p:cNvSpPr>
            <a:spLocks noChangeArrowheads="1"/>
          </p:cNvSpPr>
          <p:nvPr/>
        </p:nvSpPr>
        <p:spPr bwMode="auto">
          <a:xfrm>
            <a:off x="1741488" y="1176338"/>
            <a:ext cx="1744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r>
              <a:rPr lang="en-US" altLang="zh-CN" sz="1800" b="1">
                <a:solidFill>
                  <a:srgbClr val="1C4885"/>
                </a:solidFill>
                <a:latin typeface="Microsoft YaHei" panose="020B0503020204020204" pitchFamily="34" charset="-122"/>
                <a:ea typeface="Microsoft YaHei" panose="020B0503020204020204" pitchFamily="34" charset="-122"/>
              </a:rPr>
              <a:t>Python Dates</a:t>
            </a:r>
            <a:endParaRPr lang="zh-CN" altLang="en-US" sz="1800" b="1">
              <a:solidFill>
                <a:srgbClr val="1C4885"/>
              </a:solidFill>
              <a:latin typeface="Microsoft YaHei" panose="020B0503020204020204" pitchFamily="34" charset="-122"/>
              <a:ea typeface="Microsoft YaHei" panose="020B0503020204020204" pitchFamily="34" charset="-122"/>
            </a:endParaRPr>
          </a:p>
          <a:p>
            <a:pPr>
              <a:lnSpc>
                <a:spcPct val="100000"/>
              </a:lnSpc>
              <a:spcBef>
                <a:spcPct val="0"/>
              </a:spcBef>
              <a:buFontTx/>
              <a:buNone/>
            </a:pPr>
            <a:endParaRPr lang="zh-CN" altLang="en-US" sz="1800" b="1">
              <a:solidFill>
                <a:srgbClr val="1C4885"/>
              </a:solidFill>
              <a:latin typeface="Microsoft YaHei" panose="020B0503020204020204" pitchFamily="34" charset="-122"/>
              <a:ea typeface="Microsoft YaHei" panose="020B0503020204020204" pitchFamily="34" charset="-122"/>
            </a:endParaRPr>
          </a:p>
        </p:txBody>
      </p:sp>
      <p:sp>
        <p:nvSpPr>
          <p:cNvPr id="4117" name="Rectangle 2">
            <a:extLst>
              <a:ext uri="{FF2B5EF4-FFF2-40B4-BE49-F238E27FC236}">
                <a16:creationId xmlns:a16="http://schemas.microsoft.com/office/drawing/2014/main" id="{4E6E4D3E-24E1-CAE9-4BDC-2C6A091362F7}"/>
              </a:ext>
            </a:extLst>
          </p:cNvPr>
          <p:cNvSpPr>
            <a:spLocks noChangeArrowheads="1"/>
          </p:cNvSpPr>
          <p:nvPr/>
        </p:nvSpPr>
        <p:spPr bwMode="auto">
          <a:xfrm>
            <a:off x="1741488" y="1844675"/>
            <a:ext cx="183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C4885"/>
                </a:solidFill>
                <a:latin typeface="Microsoft YaHei" panose="020B0503020204020204" pitchFamily="34" charset="-122"/>
                <a:ea typeface="Microsoft YaHei" panose="020B0503020204020204" pitchFamily="34" charset="-122"/>
              </a:rPr>
              <a:t>Python Arrays</a:t>
            </a:r>
          </a:p>
        </p:txBody>
      </p:sp>
      <p:sp>
        <p:nvSpPr>
          <p:cNvPr id="4118" name="Rectangle 6">
            <a:extLst>
              <a:ext uri="{FF2B5EF4-FFF2-40B4-BE49-F238E27FC236}">
                <a16:creationId xmlns:a16="http://schemas.microsoft.com/office/drawing/2014/main" id="{42A3C2F0-9EB9-1AE2-B0B2-655CAA097D8B}"/>
              </a:ext>
            </a:extLst>
          </p:cNvPr>
          <p:cNvSpPr>
            <a:spLocks noChangeArrowheads="1"/>
          </p:cNvSpPr>
          <p:nvPr/>
        </p:nvSpPr>
        <p:spPr bwMode="auto">
          <a:xfrm>
            <a:off x="1720850" y="3182938"/>
            <a:ext cx="26225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C4885"/>
                </a:solidFill>
                <a:latin typeface="Microsoft YaHei" panose="020B0503020204020204" pitchFamily="34" charset="-122"/>
                <a:ea typeface="Microsoft YaHei" panose="020B0503020204020204" pitchFamily="34" charset="-122"/>
              </a:rPr>
              <a:t>Module and Package</a:t>
            </a:r>
            <a:endParaRPr lang="zh-CN" altLang="en-US" sz="1800" b="1">
              <a:solidFill>
                <a:srgbClr val="1C4885"/>
              </a:solidFill>
              <a:latin typeface="Microsoft YaHei" panose="020B0503020204020204" pitchFamily="34" charset="-122"/>
              <a:ea typeface="Microsoft YaHei" panose="020B0503020204020204" pitchFamily="34" charset="-122"/>
            </a:endParaRPr>
          </a:p>
        </p:txBody>
      </p:sp>
      <p:sp>
        <p:nvSpPr>
          <p:cNvPr id="4119" name="Rectangle 2">
            <a:extLst>
              <a:ext uri="{FF2B5EF4-FFF2-40B4-BE49-F238E27FC236}">
                <a16:creationId xmlns:a16="http://schemas.microsoft.com/office/drawing/2014/main" id="{C7FC42D6-2BC6-1221-F922-1AA48868C81B}"/>
              </a:ext>
            </a:extLst>
          </p:cNvPr>
          <p:cNvSpPr>
            <a:spLocks noChangeArrowheads="1"/>
          </p:cNvSpPr>
          <p:nvPr/>
        </p:nvSpPr>
        <p:spPr bwMode="auto">
          <a:xfrm>
            <a:off x="1765300" y="2509838"/>
            <a:ext cx="130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C4885"/>
                </a:solidFill>
                <a:latin typeface="Microsoft YaHei" panose="020B0503020204020204" pitchFamily="34" charset="-122"/>
                <a:ea typeface="Microsoft YaHei" panose="020B0503020204020204" pitchFamily="34" charset="-122"/>
              </a:rPr>
              <a:t>Functions</a:t>
            </a:r>
          </a:p>
        </p:txBody>
      </p:sp>
      <p:sp>
        <p:nvSpPr>
          <p:cNvPr id="4120" name="Date Placeholder 1">
            <a:extLst>
              <a:ext uri="{FF2B5EF4-FFF2-40B4-BE49-F238E27FC236}">
                <a16:creationId xmlns:a16="http://schemas.microsoft.com/office/drawing/2014/main" id="{1E94D5DE-BE40-6D32-993C-331B90CCD9FA}"/>
              </a:ext>
            </a:extLst>
          </p:cNvPr>
          <p:cNvSpPr>
            <a:spLocks noGrp="1"/>
          </p:cNvSpPr>
          <p:nvPr>
            <p:ph type="dt" sz="quarter" idx="10"/>
          </p:nvPr>
        </p:nvSpPr>
        <p:spPr>
          <a:xfrm>
            <a:off x="838200" y="6380163"/>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78897C64-B090-40DA-89DB-25E9C09B7780}"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4121" name="Slide Number Placeholder 2">
            <a:extLst>
              <a:ext uri="{FF2B5EF4-FFF2-40B4-BE49-F238E27FC236}">
                <a16:creationId xmlns:a16="http://schemas.microsoft.com/office/drawing/2014/main" id="{CA3410E3-36B6-0762-9EDD-B1192428EA77}"/>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26EB5D2E-B8F0-4240-8D7B-D5142255DC78}" type="slidenum">
              <a:rPr lang="zh-CN" altLang="en-US" sz="1200" smtClean="0">
                <a:solidFill>
                  <a:srgbClr val="898989"/>
                </a:solidFill>
              </a:rPr>
              <a:pPr>
                <a:lnSpc>
                  <a:spcPct val="100000"/>
                </a:lnSpc>
                <a:spcBef>
                  <a:spcPct val="0"/>
                </a:spcBef>
                <a:buFont typeface="Arial" panose="020B0604020202020204" pitchFamily="34" charset="0"/>
                <a:buNone/>
              </a:pPr>
              <a:t>2</a:t>
            </a:fld>
            <a:endParaRPr lang="zh-CN" altLang="en-US" sz="1200">
              <a:solidFill>
                <a:srgbClr val="898989"/>
              </a:solidFill>
            </a:endParaRPr>
          </a:p>
        </p:txBody>
      </p:sp>
      <p:sp>
        <p:nvSpPr>
          <p:cNvPr id="4122" name="矩形 52">
            <a:extLst>
              <a:ext uri="{FF2B5EF4-FFF2-40B4-BE49-F238E27FC236}">
                <a16:creationId xmlns:a16="http://schemas.microsoft.com/office/drawing/2014/main" id="{F0A568A5-2029-D6BF-D279-23EB67E17D8D}"/>
              </a:ext>
            </a:extLst>
          </p:cNvPr>
          <p:cNvSpPr>
            <a:spLocks noChangeArrowheads="1"/>
          </p:cNvSpPr>
          <p:nvPr/>
        </p:nvSpPr>
        <p:spPr bwMode="auto">
          <a:xfrm>
            <a:off x="1744663" y="3781425"/>
            <a:ext cx="25812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123" name="矩形 50">
            <a:extLst>
              <a:ext uri="{FF2B5EF4-FFF2-40B4-BE49-F238E27FC236}">
                <a16:creationId xmlns:a16="http://schemas.microsoft.com/office/drawing/2014/main" id="{FAE3243B-AC50-5427-8D1E-5236E5F5ACDD}"/>
              </a:ext>
            </a:extLst>
          </p:cNvPr>
          <p:cNvSpPr>
            <a:spLocks noChangeArrowheads="1"/>
          </p:cNvSpPr>
          <p:nvPr/>
        </p:nvSpPr>
        <p:spPr bwMode="auto">
          <a:xfrm>
            <a:off x="695325" y="3781425"/>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24" name="文本框 51">
            <a:extLst>
              <a:ext uri="{FF2B5EF4-FFF2-40B4-BE49-F238E27FC236}">
                <a16:creationId xmlns:a16="http://schemas.microsoft.com/office/drawing/2014/main" id="{44828259-9275-DB71-29E3-B87C822FCFDD}"/>
              </a:ext>
            </a:extLst>
          </p:cNvPr>
          <p:cNvSpPr txBox="1">
            <a:spLocks noChangeArrowheads="1"/>
          </p:cNvSpPr>
          <p:nvPr/>
        </p:nvSpPr>
        <p:spPr bwMode="auto">
          <a:xfrm>
            <a:off x="922338" y="3817938"/>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Microsoft YaHei" panose="020B0503020204020204" pitchFamily="34" charset="-122"/>
                <a:ea typeface="Microsoft YaHei" panose="020B0503020204020204" pitchFamily="34" charset="-122"/>
              </a:rPr>
              <a:t>5</a:t>
            </a:r>
            <a:endParaRPr lang="zh-CN" altLang="en-US" sz="2000" b="1">
              <a:solidFill>
                <a:srgbClr val="FFFFFF"/>
              </a:solidFill>
              <a:latin typeface="Microsoft YaHei" panose="020B0503020204020204" pitchFamily="34" charset="-122"/>
              <a:ea typeface="Microsoft YaHei" panose="020B0503020204020204" pitchFamily="34" charset="-122"/>
            </a:endParaRPr>
          </a:p>
        </p:txBody>
      </p:sp>
      <p:sp>
        <p:nvSpPr>
          <p:cNvPr id="4125" name="Rectangle 6">
            <a:extLst>
              <a:ext uri="{FF2B5EF4-FFF2-40B4-BE49-F238E27FC236}">
                <a16:creationId xmlns:a16="http://schemas.microsoft.com/office/drawing/2014/main" id="{EB3783E0-ABDF-C544-05CE-3FAFD5607197}"/>
              </a:ext>
            </a:extLst>
          </p:cNvPr>
          <p:cNvSpPr>
            <a:spLocks noChangeArrowheads="1"/>
          </p:cNvSpPr>
          <p:nvPr/>
        </p:nvSpPr>
        <p:spPr bwMode="auto">
          <a:xfrm>
            <a:off x="1724025" y="3854450"/>
            <a:ext cx="262255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800" b="1">
                <a:solidFill>
                  <a:srgbClr val="1C4885"/>
                </a:solidFill>
                <a:latin typeface="Microsoft YaHei" panose="020B0503020204020204" pitchFamily="34" charset="-122"/>
                <a:ea typeface="Microsoft YaHei" panose="020B0503020204020204" pitchFamily="34" charset="-122"/>
              </a:rPr>
              <a:t>Python JSON </a:t>
            </a:r>
            <a:endParaRPr lang="zh-CN" altLang="en-US" sz="1800" b="1">
              <a:solidFill>
                <a:srgbClr val="1C4885"/>
              </a:solidFill>
              <a:latin typeface="Microsoft YaHei" panose="020B0503020204020204" pitchFamily="34" charset="-122"/>
              <a:ea typeface="Microsoft YaHei" panose="020B0503020204020204" pitchFamily="34" charset="-122"/>
            </a:endParaRPr>
          </a:p>
        </p:txBody>
      </p:sp>
      <p:sp>
        <p:nvSpPr>
          <p:cNvPr id="4126" name="矩形 52">
            <a:extLst>
              <a:ext uri="{FF2B5EF4-FFF2-40B4-BE49-F238E27FC236}">
                <a16:creationId xmlns:a16="http://schemas.microsoft.com/office/drawing/2014/main" id="{B97AE813-CC8B-D70C-CE03-E251F179E88C}"/>
              </a:ext>
            </a:extLst>
          </p:cNvPr>
          <p:cNvSpPr>
            <a:spLocks noChangeArrowheads="1"/>
          </p:cNvSpPr>
          <p:nvPr/>
        </p:nvSpPr>
        <p:spPr bwMode="auto">
          <a:xfrm>
            <a:off x="1752600" y="4449763"/>
            <a:ext cx="25812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127" name="矩形 50">
            <a:extLst>
              <a:ext uri="{FF2B5EF4-FFF2-40B4-BE49-F238E27FC236}">
                <a16:creationId xmlns:a16="http://schemas.microsoft.com/office/drawing/2014/main" id="{9A40CF00-B54F-22FE-D32C-F3D64E409AC7}"/>
              </a:ext>
            </a:extLst>
          </p:cNvPr>
          <p:cNvSpPr>
            <a:spLocks noChangeArrowheads="1"/>
          </p:cNvSpPr>
          <p:nvPr/>
        </p:nvSpPr>
        <p:spPr bwMode="auto">
          <a:xfrm>
            <a:off x="703263" y="4449763"/>
            <a:ext cx="814387"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28" name="文本框 51">
            <a:extLst>
              <a:ext uri="{FF2B5EF4-FFF2-40B4-BE49-F238E27FC236}">
                <a16:creationId xmlns:a16="http://schemas.microsoft.com/office/drawing/2014/main" id="{6E6500CD-F7C1-6EE6-2C5E-A12FE7B6AE3E}"/>
              </a:ext>
            </a:extLst>
          </p:cNvPr>
          <p:cNvSpPr txBox="1">
            <a:spLocks noChangeArrowheads="1"/>
          </p:cNvSpPr>
          <p:nvPr/>
        </p:nvSpPr>
        <p:spPr bwMode="auto">
          <a:xfrm>
            <a:off x="930275" y="4486275"/>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Microsoft YaHei" panose="020B0503020204020204" pitchFamily="34" charset="-122"/>
                <a:ea typeface="Microsoft YaHei" panose="020B0503020204020204" pitchFamily="34" charset="-122"/>
              </a:rPr>
              <a:t>6</a:t>
            </a:r>
            <a:endParaRPr lang="zh-CN" altLang="en-US" sz="2000" b="1">
              <a:solidFill>
                <a:srgbClr val="FFFFFF"/>
              </a:solidFill>
              <a:latin typeface="Microsoft YaHei" panose="020B0503020204020204" pitchFamily="34" charset="-122"/>
              <a:ea typeface="Microsoft YaHei" panose="020B0503020204020204" pitchFamily="34" charset="-122"/>
            </a:endParaRPr>
          </a:p>
        </p:txBody>
      </p:sp>
      <p:sp>
        <p:nvSpPr>
          <p:cNvPr id="4129" name="Rectangle 6">
            <a:extLst>
              <a:ext uri="{FF2B5EF4-FFF2-40B4-BE49-F238E27FC236}">
                <a16:creationId xmlns:a16="http://schemas.microsoft.com/office/drawing/2014/main" id="{5444891C-3C3D-7BC5-889A-75A4E4204963}"/>
              </a:ext>
            </a:extLst>
          </p:cNvPr>
          <p:cNvSpPr>
            <a:spLocks noChangeArrowheads="1"/>
          </p:cNvSpPr>
          <p:nvPr/>
        </p:nvSpPr>
        <p:spPr bwMode="auto">
          <a:xfrm>
            <a:off x="1731963" y="4522788"/>
            <a:ext cx="26225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800" b="1">
                <a:solidFill>
                  <a:srgbClr val="1C4885"/>
                </a:solidFill>
                <a:latin typeface="Microsoft YaHei" panose="020B0503020204020204" pitchFamily="34" charset="-122"/>
                <a:ea typeface="Microsoft YaHei" panose="020B0503020204020204" pitchFamily="34" charset="-122"/>
              </a:rPr>
              <a:t>Python Try Except</a:t>
            </a:r>
          </a:p>
        </p:txBody>
      </p:sp>
      <p:sp>
        <p:nvSpPr>
          <p:cNvPr id="4130" name="矩形 52">
            <a:extLst>
              <a:ext uri="{FF2B5EF4-FFF2-40B4-BE49-F238E27FC236}">
                <a16:creationId xmlns:a16="http://schemas.microsoft.com/office/drawing/2014/main" id="{0DF12C8D-43C8-EF03-72DD-2C38589B2FDF}"/>
              </a:ext>
            </a:extLst>
          </p:cNvPr>
          <p:cNvSpPr>
            <a:spLocks noChangeArrowheads="1"/>
          </p:cNvSpPr>
          <p:nvPr/>
        </p:nvSpPr>
        <p:spPr bwMode="auto">
          <a:xfrm>
            <a:off x="1755775" y="5129213"/>
            <a:ext cx="25812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131" name="矩形 50">
            <a:extLst>
              <a:ext uri="{FF2B5EF4-FFF2-40B4-BE49-F238E27FC236}">
                <a16:creationId xmlns:a16="http://schemas.microsoft.com/office/drawing/2014/main" id="{30755020-DB0A-95CC-4707-399863324B5A}"/>
              </a:ext>
            </a:extLst>
          </p:cNvPr>
          <p:cNvSpPr>
            <a:spLocks noChangeArrowheads="1"/>
          </p:cNvSpPr>
          <p:nvPr/>
        </p:nvSpPr>
        <p:spPr bwMode="auto">
          <a:xfrm>
            <a:off x="706438" y="5129213"/>
            <a:ext cx="814387"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2" name="文本框 51">
            <a:extLst>
              <a:ext uri="{FF2B5EF4-FFF2-40B4-BE49-F238E27FC236}">
                <a16:creationId xmlns:a16="http://schemas.microsoft.com/office/drawing/2014/main" id="{9D87FB8D-EE0B-7700-72CE-CE13192C5158}"/>
              </a:ext>
            </a:extLst>
          </p:cNvPr>
          <p:cNvSpPr txBox="1">
            <a:spLocks noChangeArrowheads="1"/>
          </p:cNvSpPr>
          <p:nvPr/>
        </p:nvSpPr>
        <p:spPr bwMode="auto">
          <a:xfrm>
            <a:off x="933450" y="5165725"/>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Microsoft YaHei" panose="020B0503020204020204" pitchFamily="34" charset="-122"/>
                <a:ea typeface="Microsoft YaHei" panose="020B0503020204020204" pitchFamily="34" charset="-122"/>
              </a:rPr>
              <a:t>7</a:t>
            </a:r>
            <a:endParaRPr lang="zh-CN" altLang="en-US" sz="2000" b="1">
              <a:solidFill>
                <a:srgbClr val="FFFFFF"/>
              </a:solidFill>
              <a:latin typeface="Microsoft YaHei" panose="020B0503020204020204" pitchFamily="34" charset="-122"/>
              <a:ea typeface="Microsoft YaHei" panose="020B0503020204020204" pitchFamily="34" charset="-122"/>
            </a:endParaRPr>
          </a:p>
        </p:txBody>
      </p:sp>
      <p:sp>
        <p:nvSpPr>
          <p:cNvPr id="4133" name="Rectangle 6">
            <a:extLst>
              <a:ext uri="{FF2B5EF4-FFF2-40B4-BE49-F238E27FC236}">
                <a16:creationId xmlns:a16="http://schemas.microsoft.com/office/drawing/2014/main" id="{CD71B694-459E-2BAD-A7C1-985CB93EA227}"/>
              </a:ext>
            </a:extLst>
          </p:cNvPr>
          <p:cNvSpPr>
            <a:spLocks noChangeArrowheads="1"/>
          </p:cNvSpPr>
          <p:nvPr/>
        </p:nvSpPr>
        <p:spPr bwMode="auto">
          <a:xfrm>
            <a:off x="1735138" y="5202238"/>
            <a:ext cx="26225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800" b="1">
                <a:solidFill>
                  <a:srgbClr val="1C4885"/>
                </a:solidFill>
                <a:latin typeface="Microsoft YaHei" panose="020B0503020204020204" pitchFamily="34" charset="-122"/>
                <a:ea typeface="Microsoft YaHei" panose="020B0503020204020204" pitchFamily="34" charset="-122"/>
              </a:rPr>
              <a:t>Classes and Objects</a:t>
            </a:r>
          </a:p>
        </p:txBody>
      </p:sp>
      <p:sp>
        <p:nvSpPr>
          <p:cNvPr id="4134" name="矩形 52">
            <a:extLst>
              <a:ext uri="{FF2B5EF4-FFF2-40B4-BE49-F238E27FC236}">
                <a16:creationId xmlns:a16="http://schemas.microsoft.com/office/drawing/2014/main" id="{9AF0D45F-EB4F-0076-01A5-C4C1D26888D4}"/>
              </a:ext>
            </a:extLst>
          </p:cNvPr>
          <p:cNvSpPr>
            <a:spLocks noChangeArrowheads="1"/>
          </p:cNvSpPr>
          <p:nvPr/>
        </p:nvSpPr>
        <p:spPr bwMode="auto">
          <a:xfrm>
            <a:off x="1757363" y="5732463"/>
            <a:ext cx="25812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135" name="矩形 50">
            <a:extLst>
              <a:ext uri="{FF2B5EF4-FFF2-40B4-BE49-F238E27FC236}">
                <a16:creationId xmlns:a16="http://schemas.microsoft.com/office/drawing/2014/main" id="{1770FD3E-4F76-C0BB-1526-034881E7EE66}"/>
              </a:ext>
            </a:extLst>
          </p:cNvPr>
          <p:cNvSpPr>
            <a:spLocks noChangeArrowheads="1"/>
          </p:cNvSpPr>
          <p:nvPr/>
        </p:nvSpPr>
        <p:spPr bwMode="auto">
          <a:xfrm>
            <a:off x="708025" y="5732463"/>
            <a:ext cx="81438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6" name="文本框 51">
            <a:extLst>
              <a:ext uri="{FF2B5EF4-FFF2-40B4-BE49-F238E27FC236}">
                <a16:creationId xmlns:a16="http://schemas.microsoft.com/office/drawing/2014/main" id="{EDAA9799-A01B-7A1C-876D-20B0AE373EF6}"/>
              </a:ext>
            </a:extLst>
          </p:cNvPr>
          <p:cNvSpPr txBox="1">
            <a:spLocks noChangeArrowheads="1"/>
          </p:cNvSpPr>
          <p:nvPr/>
        </p:nvSpPr>
        <p:spPr bwMode="auto">
          <a:xfrm>
            <a:off x="935038" y="5768975"/>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Microsoft YaHei" panose="020B0503020204020204" pitchFamily="34" charset="-122"/>
                <a:ea typeface="Microsoft YaHei" panose="020B0503020204020204" pitchFamily="34" charset="-122"/>
              </a:rPr>
              <a:t>8</a:t>
            </a:r>
            <a:endParaRPr lang="zh-CN" altLang="en-US" sz="2000" b="1">
              <a:solidFill>
                <a:srgbClr val="FFFFFF"/>
              </a:solidFill>
              <a:latin typeface="Microsoft YaHei" panose="020B0503020204020204" pitchFamily="34" charset="-122"/>
              <a:ea typeface="Microsoft YaHei" panose="020B0503020204020204" pitchFamily="34" charset="-122"/>
            </a:endParaRPr>
          </a:p>
        </p:txBody>
      </p:sp>
      <p:sp>
        <p:nvSpPr>
          <p:cNvPr id="4137" name="Rectangle 6">
            <a:extLst>
              <a:ext uri="{FF2B5EF4-FFF2-40B4-BE49-F238E27FC236}">
                <a16:creationId xmlns:a16="http://schemas.microsoft.com/office/drawing/2014/main" id="{044876BA-2BF5-7926-B0B4-00A1D21CD7AD}"/>
              </a:ext>
            </a:extLst>
          </p:cNvPr>
          <p:cNvSpPr>
            <a:spLocks noChangeArrowheads="1"/>
          </p:cNvSpPr>
          <p:nvPr/>
        </p:nvSpPr>
        <p:spPr bwMode="auto">
          <a:xfrm>
            <a:off x="1736725" y="5805488"/>
            <a:ext cx="26225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800" b="1">
                <a:solidFill>
                  <a:srgbClr val="1C4885"/>
                </a:solidFill>
                <a:latin typeface="Microsoft YaHei" panose="020B0503020204020204" pitchFamily="34" charset="-122"/>
                <a:ea typeface="Microsoft YaHei" panose="020B0503020204020204" pitchFamily="34" charset="-122"/>
              </a:rPr>
              <a:t>Demo</a:t>
            </a:r>
          </a:p>
        </p:txBody>
      </p:sp>
      <p:sp>
        <p:nvSpPr>
          <p:cNvPr id="4138" name="矩形 52">
            <a:extLst>
              <a:ext uri="{FF2B5EF4-FFF2-40B4-BE49-F238E27FC236}">
                <a16:creationId xmlns:a16="http://schemas.microsoft.com/office/drawing/2014/main" id="{869781EB-1156-FBB3-7FA7-0EA1D71B6131}"/>
              </a:ext>
            </a:extLst>
          </p:cNvPr>
          <p:cNvSpPr>
            <a:spLocks noChangeArrowheads="1"/>
          </p:cNvSpPr>
          <p:nvPr/>
        </p:nvSpPr>
        <p:spPr bwMode="auto">
          <a:xfrm>
            <a:off x="1758950" y="6291263"/>
            <a:ext cx="25812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139" name="矩形 50">
            <a:extLst>
              <a:ext uri="{FF2B5EF4-FFF2-40B4-BE49-F238E27FC236}">
                <a16:creationId xmlns:a16="http://schemas.microsoft.com/office/drawing/2014/main" id="{9AAA69BE-8D1B-01E7-8143-7494CBD27D4B}"/>
              </a:ext>
            </a:extLst>
          </p:cNvPr>
          <p:cNvSpPr>
            <a:spLocks noChangeArrowheads="1"/>
          </p:cNvSpPr>
          <p:nvPr/>
        </p:nvSpPr>
        <p:spPr bwMode="auto">
          <a:xfrm>
            <a:off x="709613" y="6291263"/>
            <a:ext cx="814387"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0" name="文本框 51">
            <a:extLst>
              <a:ext uri="{FF2B5EF4-FFF2-40B4-BE49-F238E27FC236}">
                <a16:creationId xmlns:a16="http://schemas.microsoft.com/office/drawing/2014/main" id="{9D1B3B1B-07A2-AABA-CEAC-31011D6C0091}"/>
              </a:ext>
            </a:extLst>
          </p:cNvPr>
          <p:cNvSpPr txBox="1">
            <a:spLocks noChangeArrowheads="1"/>
          </p:cNvSpPr>
          <p:nvPr/>
        </p:nvSpPr>
        <p:spPr bwMode="auto">
          <a:xfrm>
            <a:off x="936625" y="6327775"/>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a:solidFill>
                  <a:srgbClr val="FFFFFF"/>
                </a:solidFill>
                <a:latin typeface="Microsoft YaHei" panose="020B0503020204020204" pitchFamily="34" charset="-122"/>
                <a:ea typeface="Microsoft YaHei" panose="020B0503020204020204" pitchFamily="34" charset="-122"/>
              </a:rPr>
              <a:t>9</a:t>
            </a:r>
            <a:endParaRPr lang="zh-CN" altLang="en-US" sz="2000" b="1">
              <a:solidFill>
                <a:srgbClr val="FFFFFF"/>
              </a:solidFill>
              <a:latin typeface="Microsoft YaHei" panose="020B0503020204020204" pitchFamily="34" charset="-122"/>
              <a:ea typeface="Microsoft YaHei" panose="020B0503020204020204" pitchFamily="34" charset="-122"/>
            </a:endParaRPr>
          </a:p>
        </p:txBody>
      </p:sp>
      <p:sp>
        <p:nvSpPr>
          <p:cNvPr id="4141" name="Rectangle 6">
            <a:extLst>
              <a:ext uri="{FF2B5EF4-FFF2-40B4-BE49-F238E27FC236}">
                <a16:creationId xmlns:a16="http://schemas.microsoft.com/office/drawing/2014/main" id="{39E4C6D2-034B-0EEC-6183-C9F30B16B6A2}"/>
              </a:ext>
            </a:extLst>
          </p:cNvPr>
          <p:cNvSpPr>
            <a:spLocks noChangeArrowheads="1"/>
          </p:cNvSpPr>
          <p:nvPr/>
        </p:nvSpPr>
        <p:spPr bwMode="auto">
          <a:xfrm>
            <a:off x="1738313" y="6364288"/>
            <a:ext cx="26225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800" b="1">
                <a:solidFill>
                  <a:srgbClr val="1C4885"/>
                </a:solidFill>
                <a:latin typeface="Microsoft YaHei" panose="020B0503020204020204" pitchFamily="34" charset="-122"/>
                <a:ea typeface="Microsoft YaHei" panose="020B0503020204020204" pitchFamily="34" charset="-122"/>
              </a:rPr>
              <a:t>In-class Exercise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E87EBB2-17D1-CA81-E879-DCCEC415E6FC}"/>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29699" name="组合 17">
            <a:extLst>
              <a:ext uri="{FF2B5EF4-FFF2-40B4-BE49-F238E27FC236}">
                <a16:creationId xmlns:a16="http://schemas.microsoft.com/office/drawing/2014/main" id="{322AF0C6-49BF-1DFF-4ADA-6B01C82050D3}"/>
              </a:ext>
            </a:extLst>
          </p:cNvPr>
          <p:cNvGrpSpPr>
            <a:grpSpLocks/>
          </p:cNvGrpSpPr>
          <p:nvPr/>
        </p:nvGrpSpPr>
        <p:grpSpPr bwMode="auto">
          <a:xfrm>
            <a:off x="10625138" y="5580063"/>
            <a:ext cx="1566862" cy="1281112"/>
            <a:chOff x="694944" y="2097507"/>
            <a:chExt cx="4538312" cy="3707588"/>
          </a:xfrm>
        </p:grpSpPr>
        <p:pic>
          <p:nvPicPr>
            <p:cNvPr id="29707" name="Picture 20">
              <a:extLst>
                <a:ext uri="{FF2B5EF4-FFF2-40B4-BE49-F238E27FC236}">
                  <a16:creationId xmlns:a16="http://schemas.microsoft.com/office/drawing/2014/main" id="{01185693-8682-F600-FC35-EC5CFF87CC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图片 19">
              <a:extLst>
                <a:ext uri="{FF2B5EF4-FFF2-40B4-BE49-F238E27FC236}">
                  <a16:creationId xmlns:a16="http://schemas.microsoft.com/office/drawing/2014/main" id="{6617C160-26CB-D32C-FAD2-30CE668207F5}"/>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00" name="矩形 1">
            <a:extLst>
              <a:ext uri="{FF2B5EF4-FFF2-40B4-BE49-F238E27FC236}">
                <a16:creationId xmlns:a16="http://schemas.microsoft.com/office/drawing/2014/main" id="{24876CB4-27E3-D296-CB1D-ED1DF22E303F}"/>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9701" name="矩形 23">
            <a:extLst>
              <a:ext uri="{FF2B5EF4-FFF2-40B4-BE49-F238E27FC236}">
                <a16:creationId xmlns:a16="http://schemas.microsoft.com/office/drawing/2014/main" id="{E88877BC-DB0B-6671-7D4B-D95AC08AB933}"/>
              </a:ext>
            </a:extLst>
          </p:cNvPr>
          <p:cNvSpPr>
            <a:spLocks noChangeArrowheads="1"/>
          </p:cNvSpPr>
          <p:nvPr/>
        </p:nvSpPr>
        <p:spPr bwMode="auto">
          <a:xfrm>
            <a:off x="144463" y="207963"/>
            <a:ext cx="2757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fruitful</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function</a:t>
            </a:r>
          </a:p>
        </p:txBody>
      </p:sp>
      <p:pic>
        <p:nvPicPr>
          <p:cNvPr id="29702" name="Picture 1">
            <a:extLst>
              <a:ext uri="{FF2B5EF4-FFF2-40B4-BE49-F238E27FC236}">
                <a16:creationId xmlns:a16="http://schemas.microsoft.com/office/drawing/2014/main" id="{A08C6C21-9BF6-B180-D6E0-62E4CC10CF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7145"/>
          <a:stretch>
            <a:fillRect/>
          </a:stretch>
        </p:blipFill>
        <p:spPr bwMode="auto">
          <a:xfrm>
            <a:off x="406400" y="1806575"/>
            <a:ext cx="2944813"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3">
            <a:extLst>
              <a:ext uri="{FF2B5EF4-FFF2-40B4-BE49-F238E27FC236}">
                <a16:creationId xmlns:a16="http://schemas.microsoft.com/office/drawing/2014/main" id="{C3813E80-47DA-6C08-B450-AB8EFDD243CA}"/>
              </a:ext>
            </a:extLst>
          </p:cNvPr>
          <p:cNvSpPr txBox="1">
            <a:spLocks noChangeArrowheads="1"/>
          </p:cNvSpPr>
          <p:nvPr/>
        </p:nvSpPr>
        <p:spPr bwMode="auto">
          <a:xfrm>
            <a:off x="7485063" y="1943100"/>
            <a:ext cx="4408487"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function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that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returns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value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called</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fruitful</a:t>
            </a:r>
            <a:r>
              <a:rPr lang="zh-CN" altLang="en-US"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function</a:t>
            </a:r>
          </a:p>
        </p:txBody>
      </p:sp>
      <p:sp>
        <p:nvSpPr>
          <p:cNvPr id="22" name="TextBox 13">
            <a:extLst>
              <a:ext uri="{FF2B5EF4-FFF2-40B4-BE49-F238E27FC236}">
                <a16:creationId xmlns:a16="http://schemas.microsoft.com/office/drawing/2014/main" id="{3F90A82E-1746-8287-A741-41B675EB5B35}"/>
              </a:ext>
            </a:extLst>
          </p:cNvPr>
          <p:cNvSpPr txBox="1">
            <a:spLocks noChangeArrowheads="1"/>
          </p:cNvSpPr>
          <p:nvPr/>
        </p:nvSpPr>
        <p:spPr bwMode="auto">
          <a:xfrm>
            <a:off x="3794125" y="4405313"/>
            <a:ext cx="4408488"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opposite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of</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fruitful</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function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void</a:t>
            </a:r>
            <a:r>
              <a:rPr lang="zh-CN" altLang="en-US"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function.</a:t>
            </a:r>
          </a:p>
        </p:txBody>
      </p:sp>
      <p:pic>
        <p:nvPicPr>
          <p:cNvPr id="29705" name="Picture 2">
            <a:extLst>
              <a:ext uri="{FF2B5EF4-FFF2-40B4-BE49-F238E27FC236}">
                <a16:creationId xmlns:a16="http://schemas.microsoft.com/office/drawing/2014/main" id="{36F99951-9FD3-4294-9615-BD4F64B03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0125" y="1787525"/>
            <a:ext cx="3743325"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4">
            <a:extLst>
              <a:ext uri="{FF2B5EF4-FFF2-40B4-BE49-F238E27FC236}">
                <a16:creationId xmlns:a16="http://schemas.microsoft.com/office/drawing/2014/main" id="{B8A37AAF-9585-5C62-FA9F-32F7C7D14D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00" y="3954463"/>
            <a:ext cx="2671763"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 calcmode="lin" valueType="num">
                                      <p:cBhvr additive="base">
                                        <p:cTn id="1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0E68B1B-2534-8F27-C4EF-D5095A55AE36}"/>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31747" name="组合 17">
            <a:extLst>
              <a:ext uri="{FF2B5EF4-FFF2-40B4-BE49-F238E27FC236}">
                <a16:creationId xmlns:a16="http://schemas.microsoft.com/office/drawing/2014/main" id="{C05D98EA-1B6F-7C25-9820-CA44A8E383F4}"/>
              </a:ext>
            </a:extLst>
          </p:cNvPr>
          <p:cNvGrpSpPr>
            <a:grpSpLocks/>
          </p:cNvGrpSpPr>
          <p:nvPr/>
        </p:nvGrpSpPr>
        <p:grpSpPr bwMode="auto">
          <a:xfrm>
            <a:off x="10625138" y="5580063"/>
            <a:ext cx="1566862" cy="1281112"/>
            <a:chOff x="694944" y="2097507"/>
            <a:chExt cx="4538312" cy="3707588"/>
          </a:xfrm>
        </p:grpSpPr>
        <p:pic>
          <p:nvPicPr>
            <p:cNvPr id="31752" name="Picture 20">
              <a:extLst>
                <a:ext uri="{FF2B5EF4-FFF2-40B4-BE49-F238E27FC236}">
                  <a16:creationId xmlns:a16="http://schemas.microsoft.com/office/drawing/2014/main" id="{F86FF67F-5904-761F-261C-67A43A86D6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图片 19">
              <a:extLst>
                <a:ext uri="{FF2B5EF4-FFF2-40B4-BE49-F238E27FC236}">
                  <a16:creationId xmlns:a16="http://schemas.microsoft.com/office/drawing/2014/main" id="{B76DF841-5299-BD49-B0A6-5075EDB7277F}"/>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48" name="矩形 1">
            <a:extLst>
              <a:ext uri="{FF2B5EF4-FFF2-40B4-BE49-F238E27FC236}">
                <a16:creationId xmlns:a16="http://schemas.microsoft.com/office/drawing/2014/main" id="{8D13CB92-6AB7-765F-4391-4B2C6BAE684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1749" name="矩形 23">
            <a:extLst>
              <a:ext uri="{FF2B5EF4-FFF2-40B4-BE49-F238E27FC236}">
                <a16:creationId xmlns:a16="http://schemas.microsoft.com/office/drawing/2014/main" id="{0DE061CB-A3F0-42F7-4A87-31C41577273C}"/>
              </a:ext>
            </a:extLst>
          </p:cNvPr>
          <p:cNvSpPr>
            <a:spLocks noChangeArrowheads="1"/>
          </p:cNvSpPr>
          <p:nvPr/>
        </p:nvSpPr>
        <p:spPr bwMode="auto">
          <a:xfrm>
            <a:off x="144463" y="207963"/>
            <a:ext cx="5008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An</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example</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of</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fruitful</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function</a:t>
            </a:r>
            <a:endParaRPr lang="zh-CN" altLang="en-US" sz="2400" b="1">
              <a:latin typeface="Microsoft YaHei" panose="020B0503020204020204" pitchFamily="34" charset="-122"/>
              <a:ea typeface="Microsoft YaHei" panose="020B0503020204020204" pitchFamily="34" charset="-122"/>
            </a:endParaRPr>
          </a:p>
        </p:txBody>
      </p:sp>
      <p:pic>
        <p:nvPicPr>
          <p:cNvPr id="31750" name="Picture 2">
            <a:extLst>
              <a:ext uri="{FF2B5EF4-FFF2-40B4-BE49-F238E27FC236}">
                <a16:creationId xmlns:a16="http://schemas.microsoft.com/office/drawing/2014/main" id="{4B71A657-78B1-2473-BF91-70C4F79C2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88" y="2359025"/>
            <a:ext cx="5170487"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CD0B4DC-351A-8CA6-A751-1D8D02198D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2888" y="2189163"/>
            <a:ext cx="6832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173DFAE-DB19-745D-2A2E-D919CB2D7584}"/>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32771" name="组合 17">
            <a:extLst>
              <a:ext uri="{FF2B5EF4-FFF2-40B4-BE49-F238E27FC236}">
                <a16:creationId xmlns:a16="http://schemas.microsoft.com/office/drawing/2014/main" id="{D0E51843-3D31-53F1-079B-E7B637A97286}"/>
              </a:ext>
            </a:extLst>
          </p:cNvPr>
          <p:cNvGrpSpPr>
            <a:grpSpLocks/>
          </p:cNvGrpSpPr>
          <p:nvPr/>
        </p:nvGrpSpPr>
        <p:grpSpPr bwMode="auto">
          <a:xfrm>
            <a:off x="10625138" y="5580063"/>
            <a:ext cx="1566862" cy="1281112"/>
            <a:chOff x="694944" y="2097507"/>
            <a:chExt cx="4538312" cy="3707588"/>
          </a:xfrm>
        </p:grpSpPr>
        <p:pic>
          <p:nvPicPr>
            <p:cNvPr id="32779" name="Picture 20">
              <a:extLst>
                <a:ext uri="{FF2B5EF4-FFF2-40B4-BE49-F238E27FC236}">
                  <a16:creationId xmlns:a16="http://schemas.microsoft.com/office/drawing/2014/main" id="{234606D5-A600-6B29-F7D5-6467DB428C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0" name="图片 19">
              <a:extLst>
                <a:ext uri="{FF2B5EF4-FFF2-40B4-BE49-F238E27FC236}">
                  <a16:creationId xmlns:a16="http://schemas.microsoft.com/office/drawing/2014/main" id="{522F3B59-64B4-3D4C-35A5-2BCF7F53C7E7}"/>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72" name="矩形 1">
            <a:extLst>
              <a:ext uri="{FF2B5EF4-FFF2-40B4-BE49-F238E27FC236}">
                <a16:creationId xmlns:a16="http://schemas.microsoft.com/office/drawing/2014/main" id="{E288FF55-5D9A-E421-CA8F-5AF6B2DDF1FF}"/>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773" name="矩形 23">
            <a:extLst>
              <a:ext uri="{FF2B5EF4-FFF2-40B4-BE49-F238E27FC236}">
                <a16:creationId xmlns:a16="http://schemas.microsoft.com/office/drawing/2014/main" id="{8273E287-CBA3-9C64-DAEC-9CC86526450E}"/>
              </a:ext>
            </a:extLst>
          </p:cNvPr>
          <p:cNvSpPr>
            <a:spLocks noChangeArrowheads="1"/>
          </p:cNvSpPr>
          <p:nvPr/>
        </p:nvSpPr>
        <p:spPr bwMode="auto">
          <a:xfrm>
            <a:off x="144463" y="207963"/>
            <a:ext cx="5500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Variables</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and</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parameters</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are</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local</a:t>
            </a:r>
            <a:endParaRPr lang="zh-CN" altLang="en-US" sz="2400" b="1">
              <a:latin typeface="Microsoft YaHei" panose="020B0503020204020204" pitchFamily="34" charset="-122"/>
              <a:ea typeface="Microsoft YaHei" panose="020B0503020204020204" pitchFamily="34" charset="-122"/>
            </a:endParaRPr>
          </a:p>
        </p:txBody>
      </p:sp>
      <p:sp>
        <p:nvSpPr>
          <p:cNvPr id="23" name="TextBox 13">
            <a:extLst>
              <a:ext uri="{FF2B5EF4-FFF2-40B4-BE49-F238E27FC236}">
                <a16:creationId xmlns:a16="http://schemas.microsoft.com/office/drawing/2014/main" id="{FDABA9F7-A76E-BEB6-4FEE-E9EF2629CFF6}"/>
              </a:ext>
            </a:extLst>
          </p:cNvPr>
          <p:cNvSpPr txBox="1">
            <a:spLocks noChangeArrowheads="1"/>
          </p:cNvSpPr>
          <p:nvPr/>
        </p:nvSpPr>
        <p:spPr bwMode="auto">
          <a:xfrm>
            <a:off x="6610350" y="1579563"/>
            <a:ext cx="4316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local</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variable</a:t>
            </a:r>
          </a:p>
        </p:txBody>
      </p:sp>
      <p:sp>
        <p:nvSpPr>
          <p:cNvPr id="24" name="TextBox 13">
            <a:extLst>
              <a:ext uri="{FF2B5EF4-FFF2-40B4-BE49-F238E27FC236}">
                <a16:creationId xmlns:a16="http://schemas.microsoft.com/office/drawing/2014/main" id="{8EDCA332-79EE-3A54-8B93-8388698F6F10}"/>
              </a:ext>
            </a:extLst>
          </p:cNvPr>
          <p:cNvSpPr txBox="1">
            <a:spLocks noChangeArrowheads="1"/>
          </p:cNvSpPr>
          <p:nvPr/>
        </p:nvSpPr>
        <p:spPr bwMode="auto">
          <a:xfrm>
            <a:off x="6602413" y="2389188"/>
            <a:ext cx="43164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can’t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use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outside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function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of</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final_amount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6" name="TextBox 13">
            <a:extLst>
              <a:ext uri="{FF2B5EF4-FFF2-40B4-BE49-F238E27FC236}">
                <a16:creationId xmlns:a16="http://schemas.microsoft.com/office/drawing/2014/main" id="{C71AE8E2-2EC5-5771-D867-7AD677F1A9A3}"/>
              </a:ext>
            </a:extLst>
          </p:cNvPr>
          <p:cNvSpPr txBox="1">
            <a:spLocks noChangeArrowheads="1"/>
          </p:cNvSpPr>
          <p:nvPr/>
        </p:nvSpPr>
        <p:spPr bwMode="auto">
          <a:xfrm>
            <a:off x="896938" y="4776788"/>
            <a:ext cx="10398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p,r,n,t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are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all</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local</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variables</a:t>
            </a:r>
          </a:p>
        </p:txBody>
      </p:sp>
      <p:pic>
        <p:nvPicPr>
          <p:cNvPr id="32777" name="Picture 1">
            <a:extLst>
              <a:ext uri="{FF2B5EF4-FFF2-40B4-BE49-F238E27FC236}">
                <a16:creationId xmlns:a16="http://schemas.microsoft.com/office/drawing/2014/main" id="{C2E8EB79-B8F6-C455-A1D1-261CD0515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3" y="1577975"/>
            <a:ext cx="411480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8" name="Picture 3">
            <a:extLst>
              <a:ext uri="{FF2B5EF4-FFF2-40B4-BE49-F238E27FC236}">
                <a16:creationId xmlns:a16="http://schemas.microsoft.com/office/drawing/2014/main" id="{0B273A09-263D-9939-3712-827B19EBE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3" y="3429000"/>
            <a:ext cx="8216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heckerboard(across)">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heckerboard(across)">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55ED8F2-F12D-599A-4E87-9CBD9755B126}"/>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33795" name="组合 17">
            <a:extLst>
              <a:ext uri="{FF2B5EF4-FFF2-40B4-BE49-F238E27FC236}">
                <a16:creationId xmlns:a16="http://schemas.microsoft.com/office/drawing/2014/main" id="{4F640036-1FD3-BCEC-AAA0-C116E86A00C6}"/>
              </a:ext>
            </a:extLst>
          </p:cNvPr>
          <p:cNvGrpSpPr>
            <a:grpSpLocks/>
          </p:cNvGrpSpPr>
          <p:nvPr/>
        </p:nvGrpSpPr>
        <p:grpSpPr bwMode="auto">
          <a:xfrm>
            <a:off x="10625138" y="5580063"/>
            <a:ext cx="1566862" cy="1281112"/>
            <a:chOff x="694944" y="2097507"/>
            <a:chExt cx="4538312" cy="3707588"/>
          </a:xfrm>
        </p:grpSpPr>
        <p:pic>
          <p:nvPicPr>
            <p:cNvPr id="33804" name="Picture 20">
              <a:extLst>
                <a:ext uri="{FF2B5EF4-FFF2-40B4-BE49-F238E27FC236}">
                  <a16:creationId xmlns:a16="http://schemas.microsoft.com/office/drawing/2014/main" id="{CD708A66-7D2E-DF8E-01C3-23F82F854B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5" name="图片 19">
              <a:extLst>
                <a:ext uri="{FF2B5EF4-FFF2-40B4-BE49-F238E27FC236}">
                  <a16:creationId xmlns:a16="http://schemas.microsoft.com/office/drawing/2014/main" id="{291F0BE8-4CD3-FF1A-47C9-371ABB47A159}"/>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796" name="矩形 1">
            <a:extLst>
              <a:ext uri="{FF2B5EF4-FFF2-40B4-BE49-F238E27FC236}">
                <a16:creationId xmlns:a16="http://schemas.microsoft.com/office/drawing/2014/main" id="{92508D90-08AA-E7FA-D460-3AF8C57E6EEC}"/>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3797" name="矩形 23">
            <a:extLst>
              <a:ext uri="{FF2B5EF4-FFF2-40B4-BE49-F238E27FC236}">
                <a16:creationId xmlns:a16="http://schemas.microsoft.com/office/drawing/2014/main" id="{8F80CE90-0226-D9CF-DC5D-D67785A8DEE5}"/>
              </a:ext>
            </a:extLst>
          </p:cNvPr>
          <p:cNvSpPr>
            <a:spLocks noChangeArrowheads="1"/>
          </p:cNvSpPr>
          <p:nvPr/>
        </p:nvSpPr>
        <p:spPr bwMode="auto">
          <a:xfrm>
            <a:off x="144463" y="207963"/>
            <a:ext cx="3013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A</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further example</a:t>
            </a:r>
            <a:endParaRPr lang="zh-CN" altLang="en-US" sz="2400" b="1">
              <a:latin typeface="Microsoft YaHei" panose="020B0503020204020204" pitchFamily="34" charset="-122"/>
              <a:ea typeface="Microsoft YaHei" panose="020B0503020204020204" pitchFamily="34" charset="-122"/>
            </a:endParaRPr>
          </a:p>
        </p:txBody>
      </p:sp>
      <p:grpSp>
        <p:nvGrpSpPr>
          <p:cNvPr id="33798" name="组合 8">
            <a:extLst>
              <a:ext uri="{FF2B5EF4-FFF2-40B4-BE49-F238E27FC236}">
                <a16:creationId xmlns:a16="http://schemas.microsoft.com/office/drawing/2014/main" id="{9CE60580-8DED-ABA5-56B8-E18270B32BAF}"/>
              </a:ext>
            </a:extLst>
          </p:cNvPr>
          <p:cNvGrpSpPr>
            <a:grpSpLocks/>
          </p:cNvGrpSpPr>
          <p:nvPr/>
        </p:nvGrpSpPr>
        <p:grpSpPr bwMode="auto">
          <a:xfrm>
            <a:off x="212725" y="1565275"/>
            <a:ext cx="546100" cy="541338"/>
            <a:chOff x="6912864" y="3136392"/>
            <a:chExt cx="649224" cy="649224"/>
          </a:xfrm>
        </p:grpSpPr>
        <p:sp>
          <p:nvSpPr>
            <p:cNvPr id="33802" name="Freeform 620">
              <a:extLst>
                <a:ext uri="{FF2B5EF4-FFF2-40B4-BE49-F238E27FC236}">
                  <a16:creationId xmlns:a16="http://schemas.microsoft.com/office/drawing/2014/main" id="{CEFFE0F2-091D-A139-F0C3-1661602EB8B5}"/>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椭圆 10">
              <a:extLst>
                <a:ext uri="{FF2B5EF4-FFF2-40B4-BE49-F238E27FC236}">
                  <a16:creationId xmlns:a16="http://schemas.microsoft.com/office/drawing/2014/main" id="{F89DE40D-298B-11C1-866D-C9A071C25F4A}"/>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33799" name="TextBox 13">
            <a:extLst>
              <a:ext uri="{FF2B5EF4-FFF2-40B4-BE49-F238E27FC236}">
                <a16:creationId xmlns:a16="http://schemas.microsoft.com/office/drawing/2014/main" id="{E0D572D8-AFAA-ABE7-6EAC-73715F2C131C}"/>
              </a:ext>
            </a:extLst>
          </p:cNvPr>
          <p:cNvSpPr txBox="1">
            <a:spLocks noChangeArrowheads="1"/>
          </p:cNvSpPr>
          <p:nvPr/>
        </p:nvSpPr>
        <p:spPr bwMode="auto">
          <a:xfrm>
            <a:off x="911225" y="1666875"/>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Calculate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distance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between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two</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points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two-dimensional</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space</a:t>
            </a:r>
          </a:p>
        </p:txBody>
      </p:sp>
      <p:pic>
        <p:nvPicPr>
          <p:cNvPr id="3" name="Picture 2">
            <a:extLst>
              <a:ext uri="{FF2B5EF4-FFF2-40B4-BE49-F238E27FC236}">
                <a16:creationId xmlns:a16="http://schemas.microsoft.com/office/drawing/2014/main" id="{AD24DC8C-C7EF-0D64-7708-F55CDEDD5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5300" y="2374900"/>
            <a:ext cx="48514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91DF967-BBF5-DB7A-09A7-F7B1DFAE75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3719513"/>
            <a:ext cx="46355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890B401-1AB4-44A4-35B1-E4BB9DDC5786}"/>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35843" name="组合 17">
            <a:extLst>
              <a:ext uri="{FF2B5EF4-FFF2-40B4-BE49-F238E27FC236}">
                <a16:creationId xmlns:a16="http://schemas.microsoft.com/office/drawing/2014/main" id="{1F1B61AA-27D2-CB22-638F-D6410A61A915}"/>
              </a:ext>
            </a:extLst>
          </p:cNvPr>
          <p:cNvGrpSpPr>
            <a:grpSpLocks/>
          </p:cNvGrpSpPr>
          <p:nvPr/>
        </p:nvGrpSpPr>
        <p:grpSpPr bwMode="auto">
          <a:xfrm>
            <a:off x="10625138" y="5580063"/>
            <a:ext cx="1566862" cy="1281112"/>
            <a:chOff x="694944" y="2097507"/>
            <a:chExt cx="4538312" cy="3707588"/>
          </a:xfrm>
        </p:grpSpPr>
        <p:pic>
          <p:nvPicPr>
            <p:cNvPr id="35855" name="Picture 20">
              <a:extLst>
                <a:ext uri="{FF2B5EF4-FFF2-40B4-BE49-F238E27FC236}">
                  <a16:creationId xmlns:a16="http://schemas.microsoft.com/office/drawing/2014/main" id="{1B91B1BF-53A2-3F50-7D22-229794EB4C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6" name="图片 19">
              <a:extLst>
                <a:ext uri="{FF2B5EF4-FFF2-40B4-BE49-F238E27FC236}">
                  <a16:creationId xmlns:a16="http://schemas.microsoft.com/office/drawing/2014/main" id="{40BE660D-B48B-E592-6987-3DC5D4C4CF80}"/>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844" name="矩形 1">
            <a:extLst>
              <a:ext uri="{FF2B5EF4-FFF2-40B4-BE49-F238E27FC236}">
                <a16:creationId xmlns:a16="http://schemas.microsoft.com/office/drawing/2014/main" id="{A0A012F1-8D0A-BE63-9290-C550DAD6C3E5}"/>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5845" name="矩形 23">
            <a:extLst>
              <a:ext uri="{FF2B5EF4-FFF2-40B4-BE49-F238E27FC236}">
                <a16:creationId xmlns:a16="http://schemas.microsoft.com/office/drawing/2014/main" id="{458A8307-D1EB-1D75-D477-F89C2A165E91}"/>
              </a:ext>
            </a:extLst>
          </p:cNvPr>
          <p:cNvSpPr>
            <a:spLocks noChangeArrowheads="1"/>
          </p:cNvSpPr>
          <p:nvPr/>
        </p:nvSpPr>
        <p:spPr bwMode="auto">
          <a:xfrm>
            <a:off x="144463" y="207963"/>
            <a:ext cx="7343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Composition – A good way to reuse your code</a:t>
            </a:r>
            <a:endParaRPr lang="zh-CN" altLang="en-US" sz="2400" b="1">
              <a:latin typeface="Microsoft YaHei" panose="020B0503020204020204" pitchFamily="34" charset="-122"/>
              <a:ea typeface="Microsoft YaHei" panose="020B0503020204020204" pitchFamily="34" charset="-122"/>
            </a:endParaRPr>
          </a:p>
        </p:txBody>
      </p:sp>
      <p:grpSp>
        <p:nvGrpSpPr>
          <p:cNvPr id="35846" name="组合 8">
            <a:extLst>
              <a:ext uri="{FF2B5EF4-FFF2-40B4-BE49-F238E27FC236}">
                <a16:creationId xmlns:a16="http://schemas.microsoft.com/office/drawing/2014/main" id="{A252EB8A-4E54-CC4F-DF39-D4BD2DC36AF2}"/>
              </a:ext>
            </a:extLst>
          </p:cNvPr>
          <p:cNvGrpSpPr>
            <a:grpSpLocks/>
          </p:cNvGrpSpPr>
          <p:nvPr/>
        </p:nvGrpSpPr>
        <p:grpSpPr bwMode="auto">
          <a:xfrm>
            <a:off x="212725" y="1565275"/>
            <a:ext cx="546100" cy="541338"/>
            <a:chOff x="6912864" y="3136392"/>
            <a:chExt cx="649224" cy="649224"/>
          </a:xfrm>
        </p:grpSpPr>
        <p:sp>
          <p:nvSpPr>
            <p:cNvPr id="35853" name="Freeform 620">
              <a:extLst>
                <a:ext uri="{FF2B5EF4-FFF2-40B4-BE49-F238E27FC236}">
                  <a16:creationId xmlns:a16="http://schemas.microsoft.com/office/drawing/2014/main" id="{5B6B04DB-4915-7BF8-F823-B6816BA1C418}"/>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椭圆 10">
              <a:extLst>
                <a:ext uri="{FF2B5EF4-FFF2-40B4-BE49-F238E27FC236}">
                  <a16:creationId xmlns:a16="http://schemas.microsoft.com/office/drawing/2014/main" id="{8007CECA-453B-94CA-B765-27DEC88AB857}"/>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35847" name="TextBox 13">
            <a:extLst>
              <a:ext uri="{FF2B5EF4-FFF2-40B4-BE49-F238E27FC236}">
                <a16:creationId xmlns:a16="http://schemas.microsoft.com/office/drawing/2014/main" id="{E68510B9-4A23-943E-DF5D-92F0D8EF23F6}"/>
              </a:ext>
            </a:extLst>
          </p:cNvPr>
          <p:cNvSpPr txBox="1">
            <a:spLocks noChangeArrowheads="1"/>
          </p:cNvSpPr>
          <p:nvPr/>
        </p:nvSpPr>
        <p:spPr bwMode="auto">
          <a:xfrm>
            <a:off x="911225" y="1666875"/>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You</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can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call</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one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function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from</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within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another,</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it</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called</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composition</a:t>
            </a:r>
          </a:p>
        </p:txBody>
      </p:sp>
      <p:pic>
        <p:nvPicPr>
          <p:cNvPr id="2" name="Picture 1">
            <a:extLst>
              <a:ext uri="{FF2B5EF4-FFF2-40B4-BE49-F238E27FC236}">
                <a16:creationId xmlns:a16="http://schemas.microsoft.com/office/drawing/2014/main" id="{C8AD6DF5-5228-B593-E5B9-2818146F5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38" y="2322513"/>
            <a:ext cx="4057650" cy="33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8">
            <a:extLst>
              <a:ext uri="{FF2B5EF4-FFF2-40B4-BE49-F238E27FC236}">
                <a16:creationId xmlns:a16="http://schemas.microsoft.com/office/drawing/2014/main" id="{D4A113CF-7170-FA14-3EC1-471883FB3AB1}"/>
              </a:ext>
            </a:extLst>
          </p:cNvPr>
          <p:cNvGrpSpPr>
            <a:grpSpLocks/>
          </p:cNvGrpSpPr>
          <p:nvPr/>
        </p:nvGrpSpPr>
        <p:grpSpPr bwMode="auto">
          <a:xfrm>
            <a:off x="212725" y="2370138"/>
            <a:ext cx="546100" cy="541337"/>
            <a:chOff x="6912864" y="3136392"/>
            <a:chExt cx="649224" cy="649224"/>
          </a:xfrm>
        </p:grpSpPr>
        <p:sp>
          <p:nvSpPr>
            <p:cNvPr id="35851" name="Freeform 620">
              <a:extLst>
                <a:ext uri="{FF2B5EF4-FFF2-40B4-BE49-F238E27FC236}">
                  <a16:creationId xmlns:a16="http://schemas.microsoft.com/office/drawing/2014/main" id="{2D80BFCB-A55D-D221-807E-A875EC848912}"/>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椭圆 10">
              <a:extLst>
                <a:ext uri="{FF2B5EF4-FFF2-40B4-BE49-F238E27FC236}">
                  <a16:creationId xmlns:a16="http://schemas.microsoft.com/office/drawing/2014/main" id="{50E0B696-7FEB-E5A3-81C4-811142239BFE}"/>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0" name="TextBox 13">
            <a:extLst>
              <a:ext uri="{FF2B5EF4-FFF2-40B4-BE49-F238E27FC236}">
                <a16:creationId xmlns:a16="http://schemas.microsoft.com/office/drawing/2014/main" id="{53631398-7AC7-F3FE-068E-07386A626F08}"/>
              </a:ext>
            </a:extLst>
          </p:cNvPr>
          <p:cNvSpPr txBox="1">
            <a:spLocks noChangeArrowheads="1"/>
          </p:cNvSpPr>
          <p:nvPr/>
        </p:nvSpPr>
        <p:spPr bwMode="auto">
          <a:xfrm>
            <a:off x="911225" y="2471738"/>
            <a:ext cx="47942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Calculate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area</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according</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to</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coordinate</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axis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of</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two</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points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A115787-BE7B-3F74-21F3-834EACC109A4}"/>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36867" name="组合 17">
            <a:extLst>
              <a:ext uri="{FF2B5EF4-FFF2-40B4-BE49-F238E27FC236}">
                <a16:creationId xmlns:a16="http://schemas.microsoft.com/office/drawing/2014/main" id="{425A7D2A-C21D-5C34-6F91-9C918BA14BCD}"/>
              </a:ext>
            </a:extLst>
          </p:cNvPr>
          <p:cNvGrpSpPr>
            <a:grpSpLocks/>
          </p:cNvGrpSpPr>
          <p:nvPr/>
        </p:nvGrpSpPr>
        <p:grpSpPr bwMode="auto">
          <a:xfrm>
            <a:off x="10625138" y="5580063"/>
            <a:ext cx="1566862" cy="1281112"/>
            <a:chOff x="694944" y="2097507"/>
            <a:chExt cx="4538312" cy="3707588"/>
          </a:xfrm>
        </p:grpSpPr>
        <p:pic>
          <p:nvPicPr>
            <p:cNvPr id="36875" name="Picture 20">
              <a:extLst>
                <a:ext uri="{FF2B5EF4-FFF2-40B4-BE49-F238E27FC236}">
                  <a16:creationId xmlns:a16="http://schemas.microsoft.com/office/drawing/2014/main" id="{D646C4B8-54DA-A76D-BDAA-13B17431A2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6" name="图片 19">
              <a:extLst>
                <a:ext uri="{FF2B5EF4-FFF2-40B4-BE49-F238E27FC236}">
                  <a16:creationId xmlns:a16="http://schemas.microsoft.com/office/drawing/2014/main" id="{D32E669D-15EB-5E5E-798A-6A96B7516456}"/>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68" name="矩形 1">
            <a:extLst>
              <a:ext uri="{FF2B5EF4-FFF2-40B4-BE49-F238E27FC236}">
                <a16:creationId xmlns:a16="http://schemas.microsoft.com/office/drawing/2014/main" id="{145EA4A8-39DF-EBEF-366B-46CFE44901E0}"/>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6869" name="矩形 23">
            <a:extLst>
              <a:ext uri="{FF2B5EF4-FFF2-40B4-BE49-F238E27FC236}">
                <a16:creationId xmlns:a16="http://schemas.microsoft.com/office/drawing/2014/main" id="{BE74D1A5-F812-F8AD-935A-91678CA478B2}"/>
              </a:ext>
            </a:extLst>
          </p:cNvPr>
          <p:cNvSpPr>
            <a:spLocks noChangeArrowheads="1"/>
          </p:cNvSpPr>
          <p:nvPr/>
        </p:nvSpPr>
        <p:spPr bwMode="auto">
          <a:xfrm>
            <a:off x="144463" y="207963"/>
            <a:ext cx="2990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Boolean</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functions</a:t>
            </a:r>
            <a:endParaRPr lang="zh-CN" altLang="en-US" sz="2400" b="1">
              <a:latin typeface="Microsoft YaHei" panose="020B0503020204020204" pitchFamily="34" charset="-122"/>
              <a:ea typeface="Microsoft YaHei" panose="020B0503020204020204" pitchFamily="34" charset="-122"/>
            </a:endParaRPr>
          </a:p>
        </p:txBody>
      </p:sp>
      <p:grpSp>
        <p:nvGrpSpPr>
          <p:cNvPr id="36870" name="组合 8">
            <a:extLst>
              <a:ext uri="{FF2B5EF4-FFF2-40B4-BE49-F238E27FC236}">
                <a16:creationId xmlns:a16="http://schemas.microsoft.com/office/drawing/2014/main" id="{1A0A6F93-D21D-7588-0BAC-DB73CA2F8FCD}"/>
              </a:ext>
            </a:extLst>
          </p:cNvPr>
          <p:cNvGrpSpPr>
            <a:grpSpLocks/>
          </p:cNvGrpSpPr>
          <p:nvPr/>
        </p:nvGrpSpPr>
        <p:grpSpPr bwMode="auto">
          <a:xfrm>
            <a:off x="212725" y="1565275"/>
            <a:ext cx="546100" cy="541338"/>
            <a:chOff x="6912864" y="3136392"/>
            <a:chExt cx="649224" cy="649224"/>
          </a:xfrm>
        </p:grpSpPr>
        <p:sp>
          <p:nvSpPr>
            <p:cNvPr id="36873" name="Freeform 620">
              <a:extLst>
                <a:ext uri="{FF2B5EF4-FFF2-40B4-BE49-F238E27FC236}">
                  <a16:creationId xmlns:a16="http://schemas.microsoft.com/office/drawing/2014/main" id="{F3D1A420-ADDB-CBEF-37C9-749CD753E770}"/>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椭圆 10">
              <a:extLst>
                <a:ext uri="{FF2B5EF4-FFF2-40B4-BE49-F238E27FC236}">
                  <a16:creationId xmlns:a16="http://schemas.microsoft.com/office/drawing/2014/main" id="{0B745481-5D5A-DB22-4A48-EAB4D9934B81}"/>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36871" name="TextBox 13">
            <a:extLst>
              <a:ext uri="{FF2B5EF4-FFF2-40B4-BE49-F238E27FC236}">
                <a16:creationId xmlns:a16="http://schemas.microsoft.com/office/drawing/2014/main" id="{8F95C307-C81D-45F0-606A-83D319319DAE}"/>
              </a:ext>
            </a:extLst>
          </p:cNvPr>
          <p:cNvSpPr txBox="1">
            <a:spLocks noChangeArrowheads="1"/>
          </p:cNvSpPr>
          <p:nvPr/>
        </p:nvSpPr>
        <p:spPr bwMode="auto">
          <a:xfrm>
            <a:off x="911225" y="1666875"/>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Functions</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can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return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Boolean</a:t>
            </a:r>
            <a:r>
              <a:rPr lang="zh-CN" altLang="en-US"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values.</a:t>
            </a:r>
          </a:p>
        </p:txBody>
      </p:sp>
      <p:pic>
        <p:nvPicPr>
          <p:cNvPr id="3" name="Picture 2">
            <a:extLst>
              <a:ext uri="{FF2B5EF4-FFF2-40B4-BE49-F238E27FC236}">
                <a16:creationId xmlns:a16="http://schemas.microsoft.com/office/drawing/2014/main" id="{20D63BDD-71D5-7B2A-7D1E-AC26B5ACA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025" y="2624138"/>
            <a:ext cx="5678488"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0AF6B58-A09D-A5C6-C1C0-129D1620AD64}"/>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37891" name="组合 17">
            <a:extLst>
              <a:ext uri="{FF2B5EF4-FFF2-40B4-BE49-F238E27FC236}">
                <a16:creationId xmlns:a16="http://schemas.microsoft.com/office/drawing/2014/main" id="{6886951E-447D-487B-846D-0BA860E5F2CB}"/>
              </a:ext>
            </a:extLst>
          </p:cNvPr>
          <p:cNvGrpSpPr>
            <a:grpSpLocks/>
          </p:cNvGrpSpPr>
          <p:nvPr/>
        </p:nvGrpSpPr>
        <p:grpSpPr bwMode="auto">
          <a:xfrm>
            <a:off x="10625138" y="5580063"/>
            <a:ext cx="1566862" cy="1281112"/>
            <a:chOff x="694944" y="2097507"/>
            <a:chExt cx="4538312" cy="3707588"/>
          </a:xfrm>
        </p:grpSpPr>
        <p:pic>
          <p:nvPicPr>
            <p:cNvPr id="37900" name="Picture 20">
              <a:extLst>
                <a:ext uri="{FF2B5EF4-FFF2-40B4-BE49-F238E27FC236}">
                  <a16:creationId xmlns:a16="http://schemas.microsoft.com/office/drawing/2014/main" id="{A7F3C4AB-EF67-C6DA-2B6F-4BFFEBDBAD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图片 19">
              <a:extLst>
                <a:ext uri="{FF2B5EF4-FFF2-40B4-BE49-F238E27FC236}">
                  <a16:creationId xmlns:a16="http://schemas.microsoft.com/office/drawing/2014/main" id="{7B5DC355-779A-9B28-6F45-E70B1AB85B73}"/>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892" name="矩形 1">
            <a:extLst>
              <a:ext uri="{FF2B5EF4-FFF2-40B4-BE49-F238E27FC236}">
                <a16:creationId xmlns:a16="http://schemas.microsoft.com/office/drawing/2014/main" id="{B275008E-BC9B-23A8-50F9-D27687453F29}"/>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7893" name="矩形 23">
            <a:extLst>
              <a:ext uri="{FF2B5EF4-FFF2-40B4-BE49-F238E27FC236}">
                <a16:creationId xmlns:a16="http://schemas.microsoft.com/office/drawing/2014/main" id="{647C48E3-ABD1-97DB-A092-59E52101D9AD}"/>
              </a:ext>
            </a:extLst>
          </p:cNvPr>
          <p:cNvSpPr>
            <a:spLocks noChangeArrowheads="1"/>
          </p:cNvSpPr>
          <p:nvPr/>
        </p:nvSpPr>
        <p:spPr bwMode="auto">
          <a:xfrm>
            <a:off x="144463" y="207963"/>
            <a:ext cx="2500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main</a:t>
            </a:r>
            <a:r>
              <a:rPr lang="zh-CN" altLang="en-US" sz="2400" b="1">
                <a:latin typeface="Microsoft YaHei" panose="020B0503020204020204" pitchFamily="34" charset="-122"/>
                <a:ea typeface="Microsoft YaHei" panose="020B0503020204020204" pitchFamily="34" charset="-122"/>
              </a:rPr>
              <a:t> </a:t>
            </a:r>
            <a:r>
              <a:rPr lang="en-US" altLang="zh-CN" sz="2400" b="1">
                <a:latin typeface="Microsoft YaHei" panose="020B0503020204020204" pitchFamily="34" charset="-122"/>
                <a:ea typeface="Microsoft YaHei" panose="020B0503020204020204" pitchFamily="34" charset="-122"/>
              </a:rPr>
              <a:t>functions</a:t>
            </a:r>
            <a:endParaRPr lang="zh-CN" altLang="en-US" sz="2400" b="1">
              <a:latin typeface="Microsoft YaHei" panose="020B0503020204020204" pitchFamily="34" charset="-122"/>
              <a:ea typeface="Microsoft YaHei" panose="020B0503020204020204" pitchFamily="34" charset="-122"/>
            </a:endParaRPr>
          </a:p>
        </p:txBody>
      </p:sp>
      <p:grpSp>
        <p:nvGrpSpPr>
          <p:cNvPr id="37894" name="组合 8">
            <a:extLst>
              <a:ext uri="{FF2B5EF4-FFF2-40B4-BE49-F238E27FC236}">
                <a16:creationId xmlns:a16="http://schemas.microsoft.com/office/drawing/2014/main" id="{176E0FF8-447F-763D-A14C-8990A6BAFFD7}"/>
              </a:ext>
            </a:extLst>
          </p:cNvPr>
          <p:cNvGrpSpPr>
            <a:grpSpLocks/>
          </p:cNvGrpSpPr>
          <p:nvPr/>
        </p:nvGrpSpPr>
        <p:grpSpPr bwMode="auto">
          <a:xfrm>
            <a:off x="212725" y="1565275"/>
            <a:ext cx="546100" cy="541338"/>
            <a:chOff x="6912864" y="3136392"/>
            <a:chExt cx="649224" cy="649224"/>
          </a:xfrm>
        </p:grpSpPr>
        <p:sp>
          <p:nvSpPr>
            <p:cNvPr id="37898" name="Freeform 620">
              <a:extLst>
                <a:ext uri="{FF2B5EF4-FFF2-40B4-BE49-F238E27FC236}">
                  <a16:creationId xmlns:a16="http://schemas.microsoft.com/office/drawing/2014/main" id="{AE39E0AF-FC28-FABB-8D1A-BEE2128382C8}"/>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椭圆 10">
              <a:extLst>
                <a:ext uri="{FF2B5EF4-FFF2-40B4-BE49-F238E27FC236}">
                  <a16:creationId xmlns:a16="http://schemas.microsoft.com/office/drawing/2014/main" id="{F6775169-09FC-07E8-80B3-6320CD65B077}"/>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37895" name="TextBox 13">
            <a:extLst>
              <a:ext uri="{FF2B5EF4-FFF2-40B4-BE49-F238E27FC236}">
                <a16:creationId xmlns:a16="http://schemas.microsoft.com/office/drawing/2014/main" id="{11DB0604-589B-63A8-4644-81B504A5DCD2}"/>
              </a:ext>
            </a:extLst>
          </p:cNvPr>
          <p:cNvSpPr txBox="1">
            <a:spLocks noChangeArrowheads="1"/>
          </p:cNvSpPr>
          <p:nvPr/>
        </p:nvSpPr>
        <p:spPr bwMode="auto">
          <a:xfrm>
            <a:off x="892175" y="1711325"/>
            <a:ext cx="9199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Use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if __name__ == "__main__"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to Control the Execution of Your Code.</a:t>
            </a:r>
          </a:p>
        </p:txBody>
      </p:sp>
      <p:pic>
        <p:nvPicPr>
          <p:cNvPr id="37896" name="Picture 3">
            <a:extLst>
              <a:ext uri="{FF2B5EF4-FFF2-40B4-BE49-F238E27FC236}">
                <a16:creationId xmlns:a16="http://schemas.microsoft.com/office/drawing/2014/main" id="{D4FC569F-C6BD-F055-2066-51C880589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3963" y="3094038"/>
            <a:ext cx="51054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2">
            <a:extLst>
              <a:ext uri="{FF2B5EF4-FFF2-40B4-BE49-F238E27FC236}">
                <a16:creationId xmlns:a16="http://schemas.microsoft.com/office/drawing/2014/main" id="{6C1B6F2C-12C7-9AFF-D2E0-EFB95E3D8C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175" y="2151063"/>
            <a:ext cx="4162425"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组合 13">
            <a:extLst>
              <a:ext uri="{FF2B5EF4-FFF2-40B4-BE49-F238E27FC236}">
                <a16:creationId xmlns:a16="http://schemas.microsoft.com/office/drawing/2014/main" id="{E9D2FB7A-4D2B-5E66-A0BB-9B137059772D}"/>
              </a:ext>
            </a:extLst>
          </p:cNvPr>
          <p:cNvGrpSpPr>
            <a:grpSpLocks noChangeAspect="1"/>
          </p:cNvGrpSpPr>
          <p:nvPr/>
        </p:nvGrpSpPr>
        <p:grpSpPr bwMode="auto">
          <a:xfrm>
            <a:off x="6804025" y="3178175"/>
            <a:ext cx="5578475" cy="3481388"/>
            <a:chOff x="0" y="0"/>
            <a:chExt cx="5324473" cy="3322983"/>
          </a:xfrm>
        </p:grpSpPr>
        <p:pic>
          <p:nvPicPr>
            <p:cNvPr id="38922" name="图片 14">
              <a:extLst>
                <a:ext uri="{FF2B5EF4-FFF2-40B4-BE49-F238E27FC236}">
                  <a16:creationId xmlns:a16="http://schemas.microsoft.com/office/drawing/2014/main" id="{DA75DACD-5FC4-6C29-01AC-40BA7863D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图片 15">
              <a:extLst>
                <a:ext uri="{FF2B5EF4-FFF2-40B4-BE49-F238E27FC236}">
                  <a16:creationId xmlns:a16="http://schemas.microsoft.com/office/drawing/2014/main" id="{B87AC410-06D3-31C3-C462-F9C1B134A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915" name="图片 20">
            <a:extLst>
              <a:ext uri="{FF2B5EF4-FFF2-40B4-BE49-F238E27FC236}">
                <a16:creationId xmlns:a16="http://schemas.microsoft.com/office/drawing/2014/main" id="{3CC54BAA-B84B-4C03-5A15-DE83F3152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矩形 6">
            <a:extLst>
              <a:ext uri="{FF2B5EF4-FFF2-40B4-BE49-F238E27FC236}">
                <a16:creationId xmlns:a16="http://schemas.microsoft.com/office/drawing/2014/main" id="{BBAF1380-E93E-C75C-C4BA-98B5073534A5}"/>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8917" name="文本框 8">
            <a:extLst>
              <a:ext uri="{FF2B5EF4-FFF2-40B4-BE49-F238E27FC236}">
                <a16:creationId xmlns:a16="http://schemas.microsoft.com/office/drawing/2014/main" id="{2D4E445C-BB0D-A9FA-74E9-73A9F2064B13}"/>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Microsoft YaHei" panose="020B0503020204020204" pitchFamily="34" charset="-122"/>
                <a:ea typeface="Microsoft YaHei" panose="020B0503020204020204" pitchFamily="34" charset="-122"/>
              </a:rPr>
              <a:t>4</a:t>
            </a:r>
            <a:endParaRPr lang="zh-CN" altLang="en-US" sz="34400" b="1">
              <a:solidFill>
                <a:srgbClr val="1C4885"/>
              </a:solidFill>
              <a:latin typeface="Microsoft YaHei" panose="020B0503020204020204" pitchFamily="34" charset="-122"/>
              <a:ea typeface="Microsoft YaHei" panose="020B0503020204020204" pitchFamily="34" charset="-122"/>
            </a:endParaRPr>
          </a:p>
        </p:txBody>
      </p:sp>
      <p:sp>
        <p:nvSpPr>
          <p:cNvPr id="38918" name="文本框 12">
            <a:extLst>
              <a:ext uri="{FF2B5EF4-FFF2-40B4-BE49-F238E27FC236}">
                <a16:creationId xmlns:a16="http://schemas.microsoft.com/office/drawing/2014/main" id="{5ACDA148-2F31-C9ED-D587-02EB662A9B0E}"/>
              </a:ext>
            </a:extLst>
          </p:cNvPr>
          <p:cNvSpPr txBox="1">
            <a:spLocks noChangeArrowheads="1"/>
          </p:cNvSpPr>
          <p:nvPr/>
        </p:nvSpPr>
        <p:spPr bwMode="auto">
          <a:xfrm>
            <a:off x="2632075" y="3975100"/>
            <a:ext cx="842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a:solidFill>
                  <a:srgbClr val="1C4885"/>
                </a:solidFill>
                <a:latin typeface="Microsoft YaHei" panose="020B0503020204020204" pitchFamily="34" charset="-122"/>
                <a:ea typeface="Microsoft YaHei" panose="020B0503020204020204" pitchFamily="34" charset="-122"/>
              </a:rPr>
              <a:t>Module and Package</a:t>
            </a:r>
          </a:p>
        </p:txBody>
      </p:sp>
      <p:sp>
        <p:nvSpPr>
          <p:cNvPr id="38919" name="文本框 17">
            <a:extLst>
              <a:ext uri="{FF2B5EF4-FFF2-40B4-BE49-F238E27FC236}">
                <a16:creationId xmlns:a16="http://schemas.microsoft.com/office/drawing/2014/main" id="{7E3119E4-30EC-DD00-222D-A77EE8071A1E}"/>
              </a:ext>
            </a:extLst>
          </p:cNvPr>
          <p:cNvSpPr>
            <a:spLocks/>
          </p:cNvSpPr>
          <p:nvPr/>
        </p:nvSpPr>
        <p:spPr bwMode="auto">
          <a:xfrm>
            <a:off x="168275" y="4889500"/>
            <a:ext cx="2484438" cy="928688"/>
          </a:xfrm>
          <a:custGeom>
            <a:avLst/>
            <a:gdLst>
              <a:gd name="T0" fmla="*/ 0 w 2484854"/>
              <a:gd name="T1" fmla="*/ 0 h 929514"/>
              <a:gd name="T2" fmla="*/ 2470748 w 2484854"/>
              <a:gd name="T3" fmla="*/ 0 h 929514"/>
              <a:gd name="T4" fmla="*/ 2470748 w 2484854"/>
              <a:gd name="T5" fmla="*/ 201775 h 929514"/>
              <a:gd name="T6" fmla="*/ 2071693 w 2484854"/>
              <a:gd name="T7" fmla="*/ 201775 h 929514"/>
              <a:gd name="T8" fmla="*/ 2071693 w 2484854"/>
              <a:gd name="T9" fmla="*/ 901837 h 929514"/>
              <a:gd name="T10" fmla="*/ 1445517 w 2484854"/>
              <a:gd name="T11" fmla="*/ 901837 h 929514"/>
              <a:gd name="T12" fmla="*/ 1445517 w 2484854"/>
              <a:gd name="T13" fmla="*/ 201775 h 929514"/>
              <a:gd name="T14" fmla="*/ 0 w 2484854"/>
              <a:gd name="T15" fmla="*/ 201775 h 929514"/>
              <a:gd name="T16" fmla="*/ 0 w 2484854"/>
              <a:gd name="T17" fmla="*/ 0 h 9295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84854" h="929514">
                <a:moveTo>
                  <a:pt x="0" y="0"/>
                </a:moveTo>
                <a:lnTo>
                  <a:pt x="2484854" y="0"/>
                </a:lnTo>
                <a:lnTo>
                  <a:pt x="2484854" y="207967"/>
                </a:lnTo>
                <a:lnTo>
                  <a:pt x="2083520" y="207967"/>
                </a:lnTo>
                <a:lnTo>
                  <a:pt x="2083520" y="929514"/>
                </a:lnTo>
                <a:lnTo>
                  <a:pt x="1453767" y="929514"/>
                </a:lnTo>
                <a:lnTo>
                  <a:pt x="1453767" y="207967"/>
                </a:lnTo>
                <a:lnTo>
                  <a:pt x="0" y="20796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0" name="Date Placeholder 1">
            <a:extLst>
              <a:ext uri="{FF2B5EF4-FFF2-40B4-BE49-F238E27FC236}">
                <a16:creationId xmlns:a16="http://schemas.microsoft.com/office/drawing/2014/main" id="{473808EA-E74B-8DB5-2137-AC7E67CC5F65}"/>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5DA54E7D-DED5-45E3-B666-8CB8B466F279}"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38921" name="Slide Number Placeholder 2">
            <a:extLst>
              <a:ext uri="{FF2B5EF4-FFF2-40B4-BE49-F238E27FC236}">
                <a16:creationId xmlns:a16="http://schemas.microsoft.com/office/drawing/2014/main" id="{2228DF20-CDC3-74C6-8E2A-4E6EBA27D19D}"/>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F637F2AE-521C-4B7F-8ECB-916528D59ADA}" type="slidenum">
              <a:rPr lang="zh-CN" altLang="en-US" sz="1200" smtClean="0">
                <a:solidFill>
                  <a:srgbClr val="898989"/>
                </a:solidFill>
              </a:rPr>
              <a:pPr>
                <a:lnSpc>
                  <a:spcPct val="100000"/>
                </a:lnSpc>
                <a:spcBef>
                  <a:spcPct val="0"/>
                </a:spcBef>
                <a:buFont typeface="Arial" panose="020B0604020202020204" pitchFamily="34" charset="0"/>
                <a:buNone/>
              </a:pPr>
              <a:t>27</a:t>
            </a:fld>
            <a:endParaRPr lang="zh-CN" altLang="en-US" sz="1200">
              <a:solidFill>
                <a:srgbClr val="89898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56532D7-7F28-EBA7-FC8F-791D686D0A18}"/>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39939" name="组合 17">
            <a:extLst>
              <a:ext uri="{FF2B5EF4-FFF2-40B4-BE49-F238E27FC236}">
                <a16:creationId xmlns:a16="http://schemas.microsoft.com/office/drawing/2014/main" id="{C8C04671-72D1-2E00-F767-9FC3D00BE9B8}"/>
              </a:ext>
            </a:extLst>
          </p:cNvPr>
          <p:cNvGrpSpPr>
            <a:grpSpLocks/>
          </p:cNvGrpSpPr>
          <p:nvPr/>
        </p:nvGrpSpPr>
        <p:grpSpPr bwMode="auto">
          <a:xfrm>
            <a:off x="10625138" y="5580063"/>
            <a:ext cx="1566862" cy="1281112"/>
            <a:chOff x="694944" y="2097507"/>
            <a:chExt cx="4538312" cy="3707588"/>
          </a:xfrm>
        </p:grpSpPr>
        <p:pic>
          <p:nvPicPr>
            <p:cNvPr id="39962" name="Picture 20">
              <a:extLst>
                <a:ext uri="{FF2B5EF4-FFF2-40B4-BE49-F238E27FC236}">
                  <a16:creationId xmlns:a16="http://schemas.microsoft.com/office/drawing/2014/main" id="{44C3C65D-C493-6782-3EE7-1172BF058F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3" name="图片 19">
              <a:extLst>
                <a:ext uri="{FF2B5EF4-FFF2-40B4-BE49-F238E27FC236}">
                  <a16:creationId xmlns:a16="http://schemas.microsoft.com/office/drawing/2014/main" id="{D4C9000A-4018-0D79-14B1-456238ECB44C}"/>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940" name="矩形 1">
            <a:extLst>
              <a:ext uri="{FF2B5EF4-FFF2-40B4-BE49-F238E27FC236}">
                <a16:creationId xmlns:a16="http://schemas.microsoft.com/office/drawing/2014/main" id="{20494769-9BC8-3FF4-9C60-48945439A55A}"/>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9941" name="矩形 23">
            <a:extLst>
              <a:ext uri="{FF2B5EF4-FFF2-40B4-BE49-F238E27FC236}">
                <a16:creationId xmlns:a16="http://schemas.microsoft.com/office/drawing/2014/main" id="{DAF2AB7F-B395-62B6-83D6-E8BC6A9B3F89}"/>
              </a:ext>
            </a:extLst>
          </p:cNvPr>
          <p:cNvSpPr>
            <a:spLocks noChangeArrowheads="1"/>
          </p:cNvSpPr>
          <p:nvPr/>
        </p:nvSpPr>
        <p:spPr bwMode="auto">
          <a:xfrm>
            <a:off x="144463" y="207963"/>
            <a:ext cx="2574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Python Module</a:t>
            </a:r>
            <a:endParaRPr lang="zh-CN" altLang="en-US" sz="2400" b="1">
              <a:latin typeface="Microsoft YaHei" panose="020B0503020204020204" pitchFamily="34" charset="-122"/>
              <a:ea typeface="Microsoft YaHei" panose="020B0503020204020204" pitchFamily="34" charset="-122"/>
            </a:endParaRPr>
          </a:p>
        </p:txBody>
      </p:sp>
      <p:sp>
        <p:nvSpPr>
          <p:cNvPr id="9" name="TextBox 13">
            <a:extLst>
              <a:ext uri="{FF2B5EF4-FFF2-40B4-BE49-F238E27FC236}">
                <a16:creationId xmlns:a16="http://schemas.microsoft.com/office/drawing/2014/main" id="{DB2A0716-2A80-8CCA-420C-B2E1F452E9C0}"/>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39943" name="组合 8">
            <a:extLst>
              <a:ext uri="{FF2B5EF4-FFF2-40B4-BE49-F238E27FC236}">
                <a16:creationId xmlns:a16="http://schemas.microsoft.com/office/drawing/2014/main" id="{7BC64B74-BCB5-977C-9137-6521EA690ED0}"/>
              </a:ext>
            </a:extLst>
          </p:cNvPr>
          <p:cNvGrpSpPr>
            <a:grpSpLocks/>
          </p:cNvGrpSpPr>
          <p:nvPr/>
        </p:nvGrpSpPr>
        <p:grpSpPr bwMode="auto">
          <a:xfrm>
            <a:off x="212725" y="1565275"/>
            <a:ext cx="546100" cy="541338"/>
            <a:chOff x="6912864" y="3136392"/>
            <a:chExt cx="649224" cy="649224"/>
          </a:xfrm>
        </p:grpSpPr>
        <p:sp>
          <p:nvSpPr>
            <p:cNvPr id="39960" name="Freeform 620">
              <a:extLst>
                <a:ext uri="{FF2B5EF4-FFF2-40B4-BE49-F238E27FC236}">
                  <a16:creationId xmlns:a16="http://schemas.microsoft.com/office/drawing/2014/main" id="{2EEAEADE-511C-04C6-50D6-A42A02367B85}"/>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椭圆 10">
              <a:extLst>
                <a:ext uri="{FF2B5EF4-FFF2-40B4-BE49-F238E27FC236}">
                  <a16:creationId xmlns:a16="http://schemas.microsoft.com/office/drawing/2014/main" id="{BF1129CC-6B02-41AD-9096-D5049C8ADCBF}"/>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39944" name="TextBox 13">
            <a:extLst>
              <a:ext uri="{FF2B5EF4-FFF2-40B4-BE49-F238E27FC236}">
                <a16:creationId xmlns:a16="http://schemas.microsoft.com/office/drawing/2014/main" id="{4C0BED16-B394-F6C1-144B-C35BCB7442B3}"/>
              </a:ext>
            </a:extLst>
          </p:cNvPr>
          <p:cNvSpPr txBox="1">
            <a:spLocks noChangeArrowheads="1"/>
          </p:cNvSpPr>
          <p:nvPr/>
        </p:nvSpPr>
        <p:spPr bwMode="auto">
          <a:xfrm>
            <a:off x="911225" y="1666875"/>
            <a:ext cx="10958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 module is a file containing Python definitions and statements.</a:t>
            </a:r>
          </a:p>
        </p:txBody>
      </p:sp>
      <p:sp>
        <p:nvSpPr>
          <p:cNvPr id="39945" name="Date Placeholder 1">
            <a:extLst>
              <a:ext uri="{FF2B5EF4-FFF2-40B4-BE49-F238E27FC236}">
                <a16:creationId xmlns:a16="http://schemas.microsoft.com/office/drawing/2014/main" id="{BBFFA2EB-580E-44B5-C5CB-ADF40EBA8AD6}"/>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C9B0639C-6869-43DC-AEC8-DAD58E05413A}"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39946" name="Slide Number Placeholder 2">
            <a:extLst>
              <a:ext uri="{FF2B5EF4-FFF2-40B4-BE49-F238E27FC236}">
                <a16:creationId xmlns:a16="http://schemas.microsoft.com/office/drawing/2014/main" id="{F795089D-AF83-FFDA-C54E-6932C4B9D9F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44784343-D10A-4138-B4DC-BC30123CA03E}" type="slidenum">
              <a:rPr lang="zh-CN" altLang="en-US" sz="1200" smtClean="0">
                <a:solidFill>
                  <a:srgbClr val="898989"/>
                </a:solidFill>
              </a:rPr>
              <a:pPr>
                <a:lnSpc>
                  <a:spcPct val="100000"/>
                </a:lnSpc>
                <a:spcBef>
                  <a:spcPct val="0"/>
                </a:spcBef>
                <a:buFont typeface="Arial" panose="020B0604020202020204" pitchFamily="34" charset="0"/>
                <a:buNone/>
              </a:pPr>
              <a:t>28</a:t>
            </a:fld>
            <a:endParaRPr lang="zh-CN" altLang="en-US" sz="1200">
              <a:solidFill>
                <a:srgbClr val="898989"/>
              </a:solidFill>
            </a:endParaRPr>
          </a:p>
        </p:txBody>
      </p:sp>
      <p:grpSp>
        <p:nvGrpSpPr>
          <p:cNvPr id="39947" name="组合 8">
            <a:extLst>
              <a:ext uri="{FF2B5EF4-FFF2-40B4-BE49-F238E27FC236}">
                <a16:creationId xmlns:a16="http://schemas.microsoft.com/office/drawing/2014/main" id="{C7BCFC90-D793-3B70-28B5-A14CB568AA63}"/>
              </a:ext>
            </a:extLst>
          </p:cNvPr>
          <p:cNvGrpSpPr>
            <a:grpSpLocks/>
          </p:cNvGrpSpPr>
          <p:nvPr/>
        </p:nvGrpSpPr>
        <p:grpSpPr bwMode="auto">
          <a:xfrm>
            <a:off x="215900" y="2455863"/>
            <a:ext cx="546100" cy="541337"/>
            <a:chOff x="6912864" y="3136392"/>
            <a:chExt cx="649224" cy="649224"/>
          </a:xfrm>
        </p:grpSpPr>
        <p:sp>
          <p:nvSpPr>
            <p:cNvPr id="39958" name="Freeform 620">
              <a:extLst>
                <a:ext uri="{FF2B5EF4-FFF2-40B4-BE49-F238E27FC236}">
                  <a16:creationId xmlns:a16="http://schemas.microsoft.com/office/drawing/2014/main" id="{CE2B4F9C-6EA0-68A2-8C5E-CB3C3E222892}"/>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椭圆 10">
              <a:extLst>
                <a:ext uri="{FF2B5EF4-FFF2-40B4-BE49-F238E27FC236}">
                  <a16:creationId xmlns:a16="http://schemas.microsoft.com/office/drawing/2014/main" id="{783CEBBA-A81A-6781-9404-DCCD1E653555}"/>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39948" name="TextBox 13">
            <a:extLst>
              <a:ext uri="{FF2B5EF4-FFF2-40B4-BE49-F238E27FC236}">
                <a16:creationId xmlns:a16="http://schemas.microsoft.com/office/drawing/2014/main" id="{E941820E-441E-01D8-9FE4-8D70A048CE72}"/>
              </a:ext>
            </a:extLst>
          </p:cNvPr>
          <p:cNvSpPr txBox="1">
            <a:spLocks noChangeArrowheads="1"/>
          </p:cNvSpPr>
          <p:nvPr/>
        </p:nvSpPr>
        <p:spPr bwMode="auto">
          <a:xfrm>
            <a:off x="914400" y="2574925"/>
            <a:ext cx="10958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 module can define functions, classes and variables.</a:t>
            </a:r>
          </a:p>
        </p:txBody>
      </p:sp>
      <p:grpSp>
        <p:nvGrpSpPr>
          <p:cNvPr id="39949" name="组合 8">
            <a:extLst>
              <a:ext uri="{FF2B5EF4-FFF2-40B4-BE49-F238E27FC236}">
                <a16:creationId xmlns:a16="http://schemas.microsoft.com/office/drawing/2014/main" id="{0D24C3B7-4BE8-6B29-D48B-7CBD8F0A284D}"/>
              </a:ext>
            </a:extLst>
          </p:cNvPr>
          <p:cNvGrpSpPr>
            <a:grpSpLocks/>
          </p:cNvGrpSpPr>
          <p:nvPr/>
        </p:nvGrpSpPr>
        <p:grpSpPr bwMode="auto">
          <a:xfrm>
            <a:off x="215900" y="3449638"/>
            <a:ext cx="546100" cy="541337"/>
            <a:chOff x="6912864" y="3136392"/>
            <a:chExt cx="649224" cy="649224"/>
          </a:xfrm>
        </p:grpSpPr>
        <p:sp>
          <p:nvSpPr>
            <p:cNvPr id="39956" name="Freeform 620">
              <a:extLst>
                <a:ext uri="{FF2B5EF4-FFF2-40B4-BE49-F238E27FC236}">
                  <a16:creationId xmlns:a16="http://schemas.microsoft.com/office/drawing/2014/main" id="{007A786D-076F-D7D1-9DA1-5574A7EE2220}"/>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椭圆 10">
              <a:extLst>
                <a:ext uri="{FF2B5EF4-FFF2-40B4-BE49-F238E27FC236}">
                  <a16:creationId xmlns:a16="http://schemas.microsoft.com/office/drawing/2014/main" id="{4EC58B24-2B09-FA1B-C58E-04BA744E32BC}"/>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39950" name="TextBox 13">
            <a:extLst>
              <a:ext uri="{FF2B5EF4-FFF2-40B4-BE49-F238E27FC236}">
                <a16:creationId xmlns:a16="http://schemas.microsoft.com/office/drawing/2014/main" id="{981954C7-688F-FB45-6416-FCB72A12171A}"/>
              </a:ext>
            </a:extLst>
          </p:cNvPr>
          <p:cNvSpPr txBox="1">
            <a:spLocks noChangeArrowheads="1"/>
          </p:cNvSpPr>
          <p:nvPr/>
        </p:nvSpPr>
        <p:spPr bwMode="auto">
          <a:xfrm>
            <a:off x="914400" y="3551238"/>
            <a:ext cx="10958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 module can also include runnable code.</a:t>
            </a:r>
          </a:p>
        </p:txBody>
      </p:sp>
      <p:grpSp>
        <p:nvGrpSpPr>
          <p:cNvPr id="39951" name="组合 8">
            <a:extLst>
              <a:ext uri="{FF2B5EF4-FFF2-40B4-BE49-F238E27FC236}">
                <a16:creationId xmlns:a16="http://schemas.microsoft.com/office/drawing/2014/main" id="{07CFB00C-70F2-84DB-9374-6329785F1264}"/>
              </a:ext>
            </a:extLst>
          </p:cNvPr>
          <p:cNvGrpSpPr>
            <a:grpSpLocks/>
          </p:cNvGrpSpPr>
          <p:nvPr/>
        </p:nvGrpSpPr>
        <p:grpSpPr bwMode="auto">
          <a:xfrm>
            <a:off x="180975" y="4495800"/>
            <a:ext cx="546100" cy="541338"/>
            <a:chOff x="6912864" y="3136392"/>
            <a:chExt cx="649224" cy="649224"/>
          </a:xfrm>
        </p:grpSpPr>
        <p:sp>
          <p:nvSpPr>
            <p:cNvPr id="39954" name="Freeform 620">
              <a:extLst>
                <a:ext uri="{FF2B5EF4-FFF2-40B4-BE49-F238E27FC236}">
                  <a16:creationId xmlns:a16="http://schemas.microsoft.com/office/drawing/2014/main" id="{C2478C0D-751D-14D0-ABCE-5E711ACEF950}"/>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椭圆 10">
              <a:extLst>
                <a:ext uri="{FF2B5EF4-FFF2-40B4-BE49-F238E27FC236}">
                  <a16:creationId xmlns:a16="http://schemas.microsoft.com/office/drawing/2014/main" id="{69046F88-AD77-E9C8-2FE8-10BA41C7B11C}"/>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39952" name="TextBox 13">
            <a:extLst>
              <a:ext uri="{FF2B5EF4-FFF2-40B4-BE49-F238E27FC236}">
                <a16:creationId xmlns:a16="http://schemas.microsoft.com/office/drawing/2014/main" id="{572C96B4-C31C-5F4D-ECD3-7EAB992F49D2}"/>
              </a:ext>
            </a:extLst>
          </p:cNvPr>
          <p:cNvSpPr txBox="1">
            <a:spLocks noChangeArrowheads="1"/>
          </p:cNvSpPr>
          <p:nvPr/>
        </p:nvSpPr>
        <p:spPr bwMode="auto">
          <a:xfrm>
            <a:off x="879475" y="4597400"/>
            <a:ext cx="10958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Grouping related code into a module makes the code easier to understand and use.</a:t>
            </a:r>
          </a:p>
        </p:txBody>
      </p:sp>
      <p:sp>
        <p:nvSpPr>
          <p:cNvPr id="39953" name="TextBox 13">
            <a:extLst>
              <a:ext uri="{FF2B5EF4-FFF2-40B4-BE49-F238E27FC236}">
                <a16:creationId xmlns:a16="http://schemas.microsoft.com/office/drawing/2014/main" id="{9A18DAF4-3032-3E8D-64A5-FB8E5C6B665C}"/>
              </a:ext>
            </a:extLst>
          </p:cNvPr>
          <p:cNvSpPr txBox="1">
            <a:spLocks noChangeArrowheads="1"/>
          </p:cNvSpPr>
          <p:nvPr/>
        </p:nvSpPr>
        <p:spPr bwMode="auto">
          <a:xfrm>
            <a:off x="2090738" y="5435600"/>
            <a:ext cx="6121400" cy="307975"/>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en-US" sz="2000">
                <a:solidFill>
                  <a:schemeClr val="accent2"/>
                </a:solidFill>
                <a:hlinkClick r:id="rId5"/>
              </a:rPr>
              <a:t>https://www.w3schools.com/python/python_modules.asp</a:t>
            </a:r>
            <a:r>
              <a:rPr lang="en-US" altLang="en-US" sz="2000">
                <a:solidFill>
                  <a:schemeClr val="accent2"/>
                </a:solidFill>
              </a:rPr>
              <a:t> </a:t>
            </a:r>
            <a:endParaRPr lang="en-US" altLang="zh-CN" sz="2000" b="1">
              <a:solidFill>
                <a:schemeClr val="accent2"/>
              </a:solidFill>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14A4033-8730-1133-0126-432C5288CB0A}"/>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41987" name="组合 17">
            <a:extLst>
              <a:ext uri="{FF2B5EF4-FFF2-40B4-BE49-F238E27FC236}">
                <a16:creationId xmlns:a16="http://schemas.microsoft.com/office/drawing/2014/main" id="{B700705B-BC8A-FB20-C450-0996C08811A1}"/>
              </a:ext>
            </a:extLst>
          </p:cNvPr>
          <p:cNvGrpSpPr>
            <a:grpSpLocks/>
          </p:cNvGrpSpPr>
          <p:nvPr/>
        </p:nvGrpSpPr>
        <p:grpSpPr bwMode="auto">
          <a:xfrm>
            <a:off x="10625138" y="5580063"/>
            <a:ext cx="1566862" cy="1281112"/>
            <a:chOff x="694944" y="2097507"/>
            <a:chExt cx="4538312" cy="3707588"/>
          </a:xfrm>
        </p:grpSpPr>
        <p:pic>
          <p:nvPicPr>
            <p:cNvPr id="42010" name="Picture 20">
              <a:extLst>
                <a:ext uri="{FF2B5EF4-FFF2-40B4-BE49-F238E27FC236}">
                  <a16:creationId xmlns:a16="http://schemas.microsoft.com/office/drawing/2014/main" id="{D772335D-9243-3936-0ECC-2DE510D37C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1" name="图片 19">
              <a:extLst>
                <a:ext uri="{FF2B5EF4-FFF2-40B4-BE49-F238E27FC236}">
                  <a16:creationId xmlns:a16="http://schemas.microsoft.com/office/drawing/2014/main" id="{4BCAC466-43E1-1CD7-B91F-D4922E2E4CD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88" name="矩形 1">
            <a:extLst>
              <a:ext uri="{FF2B5EF4-FFF2-40B4-BE49-F238E27FC236}">
                <a16:creationId xmlns:a16="http://schemas.microsoft.com/office/drawing/2014/main" id="{94737CED-4E37-1655-4351-73EDF6565D94}"/>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989" name="矩形 23">
            <a:extLst>
              <a:ext uri="{FF2B5EF4-FFF2-40B4-BE49-F238E27FC236}">
                <a16:creationId xmlns:a16="http://schemas.microsoft.com/office/drawing/2014/main" id="{004137A7-9B54-2FB9-791F-563478734801}"/>
              </a:ext>
            </a:extLst>
          </p:cNvPr>
          <p:cNvSpPr>
            <a:spLocks noChangeArrowheads="1"/>
          </p:cNvSpPr>
          <p:nvPr/>
        </p:nvSpPr>
        <p:spPr bwMode="auto">
          <a:xfrm>
            <a:off x="144463" y="207963"/>
            <a:ext cx="2667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Python Package</a:t>
            </a:r>
            <a:endParaRPr lang="zh-CN" altLang="en-US" sz="2400" b="1">
              <a:latin typeface="Microsoft YaHei" panose="020B0503020204020204" pitchFamily="34" charset="-122"/>
              <a:ea typeface="Microsoft YaHei" panose="020B0503020204020204" pitchFamily="34" charset="-122"/>
            </a:endParaRPr>
          </a:p>
        </p:txBody>
      </p:sp>
      <p:sp>
        <p:nvSpPr>
          <p:cNvPr id="9" name="TextBox 13">
            <a:extLst>
              <a:ext uri="{FF2B5EF4-FFF2-40B4-BE49-F238E27FC236}">
                <a16:creationId xmlns:a16="http://schemas.microsoft.com/office/drawing/2014/main" id="{E1B33020-0F5E-1083-A644-6922331BCEFB}"/>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41991" name="组合 8">
            <a:extLst>
              <a:ext uri="{FF2B5EF4-FFF2-40B4-BE49-F238E27FC236}">
                <a16:creationId xmlns:a16="http://schemas.microsoft.com/office/drawing/2014/main" id="{84B6D247-9842-77CF-D9D9-9E913AFAB0D4}"/>
              </a:ext>
            </a:extLst>
          </p:cNvPr>
          <p:cNvGrpSpPr>
            <a:grpSpLocks/>
          </p:cNvGrpSpPr>
          <p:nvPr/>
        </p:nvGrpSpPr>
        <p:grpSpPr bwMode="auto">
          <a:xfrm>
            <a:off x="212725" y="1565275"/>
            <a:ext cx="546100" cy="541338"/>
            <a:chOff x="6912864" y="3136392"/>
            <a:chExt cx="649224" cy="649224"/>
          </a:xfrm>
        </p:grpSpPr>
        <p:sp>
          <p:nvSpPr>
            <p:cNvPr id="42008" name="Freeform 620">
              <a:extLst>
                <a:ext uri="{FF2B5EF4-FFF2-40B4-BE49-F238E27FC236}">
                  <a16:creationId xmlns:a16="http://schemas.microsoft.com/office/drawing/2014/main" id="{45C82FC5-C210-CFE9-D124-F59B771E9D9C}"/>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椭圆 10">
              <a:extLst>
                <a:ext uri="{FF2B5EF4-FFF2-40B4-BE49-F238E27FC236}">
                  <a16:creationId xmlns:a16="http://schemas.microsoft.com/office/drawing/2014/main" id="{5A335032-8B31-F38F-3F4C-AFC7DA5594FB}"/>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41992" name="TextBox 13">
            <a:extLst>
              <a:ext uri="{FF2B5EF4-FFF2-40B4-BE49-F238E27FC236}">
                <a16:creationId xmlns:a16="http://schemas.microsoft.com/office/drawing/2014/main" id="{42C4E77A-0994-FDB4-B54C-686C51BDBCB3}"/>
              </a:ext>
            </a:extLst>
          </p:cNvPr>
          <p:cNvSpPr txBox="1">
            <a:spLocks noChangeArrowheads="1"/>
          </p:cNvSpPr>
          <p:nvPr/>
        </p:nvSpPr>
        <p:spPr bwMode="auto">
          <a:xfrm>
            <a:off x="911225" y="1666875"/>
            <a:ext cx="10958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Packages are namespaces which contain multiple packages and modules themselves.</a:t>
            </a:r>
          </a:p>
        </p:txBody>
      </p:sp>
      <p:sp>
        <p:nvSpPr>
          <p:cNvPr id="41993" name="Date Placeholder 1">
            <a:extLst>
              <a:ext uri="{FF2B5EF4-FFF2-40B4-BE49-F238E27FC236}">
                <a16:creationId xmlns:a16="http://schemas.microsoft.com/office/drawing/2014/main" id="{F801DCD1-7BAA-98B8-DB5D-D5643445525C}"/>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2961C2F3-DDE2-488F-B9A5-B73C8BB0F311}"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41994" name="Slide Number Placeholder 2">
            <a:extLst>
              <a:ext uri="{FF2B5EF4-FFF2-40B4-BE49-F238E27FC236}">
                <a16:creationId xmlns:a16="http://schemas.microsoft.com/office/drawing/2014/main" id="{D6A920A8-390C-56A9-B894-C60F69535A3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C5D62226-FFD6-4E62-9938-EA669AB10FE1}" type="slidenum">
              <a:rPr lang="zh-CN" altLang="en-US" sz="1200" smtClean="0">
                <a:solidFill>
                  <a:srgbClr val="898989"/>
                </a:solidFill>
              </a:rPr>
              <a:pPr>
                <a:lnSpc>
                  <a:spcPct val="100000"/>
                </a:lnSpc>
                <a:spcBef>
                  <a:spcPct val="0"/>
                </a:spcBef>
                <a:buFont typeface="Arial" panose="020B0604020202020204" pitchFamily="34" charset="0"/>
                <a:buNone/>
              </a:pPr>
              <a:t>29</a:t>
            </a:fld>
            <a:endParaRPr lang="zh-CN" altLang="en-US" sz="1200">
              <a:solidFill>
                <a:srgbClr val="898989"/>
              </a:solidFill>
            </a:endParaRPr>
          </a:p>
        </p:txBody>
      </p:sp>
      <p:grpSp>
        <p:nvGrpSpPr>
          <p:cNvPr id="41995" name="组合 8">
            <a:extLst>
              <a:ext uri="{FF2B5EF4-FFF2-40B4-BE49-F238E27FC236}">
                <a16:creationId xmlns:a16="http://schemas.microsoft.com/office/drawing/2014/main" id="{516A249F-B010-BAFD-18E7-DC49B390CD23}"/>
              </a:ext>
            </a:extLst>
          </p:cNvPr>
          <p:cNvGrpSpPr>
            <a:grpSpLocks/>
          </p:cNvGrpSpPr>
          <p:nvPr/>
        </p:nvGrpSpPr>
        <p:grpSpPr bwMode="auto">
          <a:xfrm>
            <a:off x="215900" y="2254250"/>
            <a:ext cx="546100" cy="541338"/>
            <a:chOff x="6912864" y="3136392"/>
            <a:chExt cx="649224" cy="649224"/>
          </a:xfrm>
        </p:grpSpPr>
        <p:sp>
          <p:nvSpPr>
            <p:cNvPr id="42006" name="Freeform 620">
              <a:extLst>
                <a:ext uri="{FF2B5EF4-FFF2-40B4-BE49-F238E27FC236}">
                  <a16:creationId xmlns:a16="http://schemas.microsoft.com/office/drawing/2014/main" id="{3B7A531A-6281-A21E-8060-65938EBEA7B0}"/>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椭圆 10">
              <a:extLst>
                <a:ext uri="{FF2B5EF4-FFF2-40B4-BE49-F238E27FC236}">
                  <a16:creationId xmlns:a16="http://schemas.microsoft.com/office/drawing/2014/main" id="{3254C112-EC0B-6EBF-FFCB-44416C08BB3A}"/>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41996" name="TextBox 13">
            <a:extLst>
              <a:ext uri="{FF2B5EF4-FFF2-40B4-BE49-F238E27FC236}">
                <a16:creationId xmlns:a16="http://schemas.microsoft.com/office/drawing/2014/main" id="{C985C81E-81F2-A1B3-8396-85755B297C7F}"/>
              </a:ext>
            </a:extLst>
          </p:cNvPr>
          <p:cNvSpPr txBox="1">
            <a:spLocks noChangeArrowheads="1"/>
          </p:cNvSpPr>
          <p:nvPr/>
        </p:nvSpPr>
        <p:spPr bwMode="auto">
          <a:xfrm>
            <a:off x="914400" y="2373313"/>
            <a:ext cx="10958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They are simply directories, but with a twist.</a:t>
            </a:r>
          </a:p>
        </p:txBody>
      </p:sp>
      <p:grpSp>
        <p:nvGrpSpPr>
          <p:cNvPr id="41997" name="组合 8">
            <a:extLst>
              <a:ext uri="{FF2B5EF4-FFF2-40B4-BE49-F238E27FC236}">
                <a16:creationId xmlns:a16="http://schemas.microsoft.com/office/drawing/2014/main" id="{28AC7438-4F53-D97F-3295-1514A3777374}"/>
              </a:ext>
            </a:extLst>
          </p:cNvPr>
          <p:cNvGrpSpPr>
            <a:grpSpLocks/>
          </p:cNvGrpSpPr>
          <p:nvPr/>
        </p:nvGrpSpPr>
        <p:grpSpPr bwMode="auto">
          <a:xfrm>
            <a:off x="215900" y="2957513"/>
            <a:ext cx="546100" cy="541337"/>
            <a:chOff x="6912864" y="3136392"/>
            <a:chExt cx="649224" cy="649224"/>
          </a:xfrm>
        </p:grpSpPr>
        <p:sp>
          <p:nvSpPr>
            <p:cNvPr id="42004" name="Freeform 620">
              <a:extLst>
                <a:ext uri="{FF2B5EF4-FFF2-40B4-BE49-F238E27FC236}">
                  <a16:creationId xmlns:a16="http://schemas.microsoft.com/office/drawing/2014/main" id="{E8FCAE1E-AEF2-0FE0-7B05-1CE56D5DCED6}"/>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椭圆 10">
              <a:extLst>
                <a:ext uri="{FF2B5EF4-FFF2-40B4-BE49-F238E27FC236}">
                  <a16:creationId xmlns:a16="http://schemas.microsoft.com/office/drawing/2014/main" id="{1BB49716-C8E6-CB60-FDAC-47071AD64601}"/>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41998" name="TextBox 13">
            <a:extLst>
              <a:ext uri="{FF2B5EF4-FFF2-40B4-BE49-F238E27FC236}">
                <a16:creationId xmlns:a16="http://schemas.microsoft.com/office/drawing/2014/main" id="{243815D4-FF36-A7E9-E869-AEE24BEDAB53}"/>
              </a:ext>
            </a:extLst>
          </p:cNvPr>
          <p:cNvSpPr txBox="1">
            <a:spLocks noChangeArrowheads="1"/>
          </p:cNvSpPr>
          <p:nvPr/>
        </p:nvSpPr>
        <p:spPr bwMode="auto">
          <a:xfrm>
            <a:off x="914400" y="3059113"/>
            <a:ext cx="109585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Each package in Python is a directory which MUST contain a special file called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init.py</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This file can be empty, and it indicates that the directory it contains is a Python package, so it can be imported the same way a module can be imported.</a:t>
            </a:r>
          </a:p>
        </p:txBody>
      </p:sp>
      <p:grpSp>
        <p:nvGrpSpPr>
          <p:cNvPr id="41999" name="组合 8">
            <a:extLst>
              <a:ext uri="{FF2B5EF4-FFF2-40B4-BE49-F238E27FC236}">
                <a16:creationId xmlns:a16="http://schemas.microsoft.com/office/drawing/2014/main" id="{018C480E-71BF-CE4D-50F9-D1ECA74C8CBE}"/>
              </a:ext>
            </a:extLst>
          </p:cNvPr>
          <p:cNvGrpSpPr>
            <a:grpSpLocks/>
          </p:cNvGrpSpPr>
          <p:nvPr/>
        </p:nvGrpSpPr>
        <p:grpSpPr bwMode="auto">
          <a:xfrm>
            <a:off x="180975" y="4197350"/>
            <a:ext cx="546100" cy="541338"/>
            <a:chOff x="6912864" y="3136392"/>
            <a:chExt cx="649224" cy="649224"/>
          </a:xfrm>
        </p:grpSpPr>
        <p:sp>
          <p:nvSpPr>
            <p:cNvPr id="42002" name="Freeform 620">
              <a:extLst>
                <a:ext uri="{FF2B5EF4-FFF2-40B4-BE49-F238E27FC236}">
                  <a16:creationId xmlns:a16="http://schemas.microsoft.com/office/drawing/2014/main" id="{8C59668A-DD1B-84A6-C91F-643478084352}"/>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椭圆 10">
              <a:extLst>
                <a:ext uri="{FF2B5EF4-FFF2-40B4-BE49-F238E27FC236}">
                  <a16:creationId xmlns:a16="http://schemas.microsoft.com/office/drawing/2014/main" id="{1E459FE9-54B2-AE7E-E36F-C9FDA8DF1B96}"/>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42000" name="TextBox 13">
            <a:extLst>
              <a:ext uri="{FF2B5EF4-FFF2-40B4-BE49-F238E27FC236}">
                <a16:creationId xmlns:a16="http://schemas.microsoft.com/office/drawing/2014/main" id="{184D4F57-D590-913D-BDDF-4C354DADF635}"/>
              </a:ext>
            </a:extLst>
          </p:cNvPr>
          <p:cNvSpPr txBox="1">
            <a:spLocks noChangeArrowheads="1"/>
          </p:cNvSpPr>
          <p:nvPr/>
        </p:nvSpPr>
        <p:spPr bwMode="auto">
          <a:xfrm>
            <a:off x="879475" y="4298950"/>
            <a:ext cx="10958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Grouping related code into a module makes the code easier to understand and use.</a:t>
            </a:r>
          </a:p>
        </p:txBody>
      </p:sp>
      <p:sp>
        <p:nvSpPr>
          <p:cNvPr id="42001" name="TextBox 13">
            <a:extLst>
              <a:ext uri="{FF2B5EF4-FFF2-40B4-BE49-F238E27FC236}">
                <a16:creationId xmlns:a16="http://schemas.microsoft.com/office/drawing/2014/main" id="{70958DAC-BB61-35A6-669E-F249ED5F04C6}"/>
              </a:ext>
            </a:extLst>
          </p:cNvPr>
          <p:cNvSpPr txBox="1">
            <a:spLocks noChangeArrowheads="1"/>
          </p:cNvSpPr>
          <p:nvPr/>
        </p:nvSpPr>
        <p:spPr bwMode="auto">
          <a:xfrm>
            <a:off x="2090738" y="5435600"/>
            <a:ext cx="6121400" cy="307975"/>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en-US" sz="2000">
                <a:solidFill>
                  <a:schemeClr val="bg1"/>
                </a:solidFill>
                <a:hlinkClick r:id="rId5"/>
              </a:rPr>
              <a:t>https://docs.python.org/3/tutorial/modules.html#package</a:t>
            </a:r>
            <a:r>
              <a:rPr lang="en-US" altLang="en-US" sz="2000">
                <a:solidFill>
                  <a:schemeClr val="bg1"/>
                </a:solidFill>
              </a:rPr>
              <a:t> </a:t>
            </a: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pic>
        <p:nvPicPr>
          <p:cNvPr id="5122" name="图片 20">
            <a:extLst>
              <a:ext uri="{FF2B5EF4-FFF2-40B4-BE49-F238E27FC236}">
                <a16:creationId xmlns:a16="http://schemas.microsoft.com/office/drawing/2014/main" id="{B0585C36-D546-5272-3EDB-1EFE2A91F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矩形 6">
            <a:extLst>
              <a:ext uri="{FF2B5EF4-FFF2-40B4-BE49-F238E27FC236}">
                <a16:creationId xmlns:a16="http://schemas.microsoft.com/office/drawing/2014/main" id="{E2077B6F-01EA-29E1-FF48-148C88471495}"/>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24" name="文本框 8">
            <a:extLst>
              <a:ext uri="{FF2B5EF4-FFF2-40B4-BE49-F238E27FC236}">
                <a16:creationId xmlns:a16="http://schemas.microsoft.com/office/drawing/2014/main" id="{A65A543E-9B3C-7DD4-B4AE-731BDAB09E88}"/>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Microsoft YaHei" panose="020B0503020204020204" pitchFamily="34" charset="-122"/>
                <a:ea typeface="Microsoft YaHei" panose="020B0503020204020204" pitchFamily="34" charset="-122"/>
              </a:rPr>
              <a:t>1</a:t>
            </a:r>
            <a:endParaRPr lang="zh-CN" altLang="en-US" sz="34400" b="1">
              <a:solidFill>
                <a:srgbClr val="1C4885"/>
              </a:solidFill>
              <a:latin typeface="Microsoft YaHei" panose="020B0503020204020204" pitchFamily="34" charset="-122"/>
              <a:ea typeface="Microsoft YaHei" panose="020B0503020204020204" pitchFamily="34" charset="-122"/>
            </a:endParaRPr>
          </a:p>
        </p:txBody>
      </p:sp>
      <p:sp>
        <p:nvSpPr>
          <p:cNvPr id="5125" name="文本框 12">
            <a:extLst>
              <a:ext uri="{FF2B5EF4-FFF2-40B4-BE49-F238E27FC236}">
                <a16:creationId xmlns:a16="http://schemas.microsoft.com/office/drawing/2014/main" id="{34C3EE4D-C344-C8BA-AB87-B2C7E7B2E72C}"/>
              </a:ext>
            </a:extLst>
          </p:cNvPr>
          <p:cNvSpPr txBox="1">
            <a:spLocks noChangeArrowheads="1"/>
          </p:cNvSpPr>
          <p:nvPr/>
        </p:nvSpPr>
        <p:spPr bwMode="auto">
          <a:xfrm>
            <a:off x="2079625" y="3792538"/>
            <a:ext cx="813911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a:solidFill>
                  <a:srgbClr val="1C4885"/>
                </a:solidFill>
                <a:latin typeface="Microsoft YaHei" panose="020B0503020204020204" pitchFamily="34" charset="-122"/>
                <a:ea typeface="Microsoft YaHei" panose="020B0503020204020204" pitchFamily="34" charset="-122"/>
              </a:rPr>
              <a:t>Python Dates</a:t>
            </a:r>
          </a:p>
        </p:txBody>
      </p:sp>
      <p:grpSp>
        <p:nvGrpSpPr>
          <p:cNvPr id="5126" name="组合 13">
            <a:extLst>
              <a:ext uri="{FF2B5EF4-FFF2-40B4-BE49-F238E27FC236}">
                <a16:creationId xmlns:a16="http://schemas.microsoft.com/office/drawing/2014/main" id="{DA0F31BD-8339-1842-5F0D-A7AAC3CC9F8C}"/>
              </a:ext>
            </a:extLst>
          </p:cNvPr>
          <p:cNvGrpSpPr>
            <a:grpSpLocks noChangeAspect="1"/>
          </p:cNvGrpSpPr>
          <p:nvPr/>
        </p:nvGrpSpPr>
        <p:grpSpPr bwMode="auto">
          <a:xfrm>
            <a:off x="6804025" y="3178175"/>
            <a:ext cx="5578475" cy="3481388"/>
            <a:chOff x="0" y="0"/>
            <a:chExt cx="5324473" cy="3322983"/>
          </a:xfrm>
        </p:grpSpPr>
        <p:pic>
          <p:nvPicPr>
            <p:cNvPr id="5130" name="图片 14">
              <a:extLst>
                <a:ext uri="{FF2B5EF4-FFF2-40B4-BE49-F238E27FC236}">
                  <a16:creationId xmlns:a16="http://schemas.microsoft.com/office/drawing/2014/main" id="{2FB4F608-7718-DB72-6633-F9085A6D3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图片 15">
              <a:extLst>
                <a:ext uri="{FF2B5EF4-FFF2-40B4-BE49-F238E27FC236}">
                  <a16:creationId xmlns:a16="http://schemas.microsoft.com/office/drawing/2014/main" id="{F403929C-E25C-6F18-201C-06A683BA7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7" name="文本框 19">
            <a:extLst>
              <a:ext uri="{FF2B5EF4-FFF2-40B4-BE49-F238E27FC236}">
                <a16:creationId xmlns:a16="http://schemas.microsoft.com/office/drawing/2014/main" id="{B84C9444-6A4B-E4AF-BCB5-AF2787AF485A}"/>
              </a:ext>
            </a:extLst>
          </p:cNvPr>
          <p:cNvSpPr>
            <a:spLocks/>
          </p:cNvSpPr>
          <p:nvPr/>
        </p:nvSpPr>
        <p:spPr bwMode="auto">
          <a:xfrm>
            <a:off x="490538" y="4902200"/>
            <a:ext cx="2063750" cy="915988"/>
          </a:xfrm>
          <a:custGeom>
            <a:avLst/>
            <a:gdLst>
              <a:gd name="T0" fmla="*/ 683226 w 2064307"/>
              <a:gd name="T1" fmla="*/ 0 h 916126"/>
              <a:gd name="T2" fmla="*/ 1366457 w 2064307"/>
              <a:gd name="T3" fmla="*/ 0 h 916126"/>
              <a:gd name="T4" fmla="*/ 1366457 w 2064307"/>
              <a:gd name="T5" fmla="*/ 365624 h 916126"/>
              <a:gd name="T6" fmla="*/ 2045453 w 2064307"/>
              <a:gd name="T7" fmla="*/ 365624 h 916126"/>
              <a:gd name="T8" fmla="*/ 2045453 w 2064307"/>
              <a:gd name="T9" fmla="*/ 911443 h 916126"/>
              <a:gd name="T10" fmla="*/ 0 w 2064307"/>
              <a:gd name="T11" fmla="*/ 911443 h 916126"/>
              <a:gd name="T12" fmla="*/ 0 w 2064307"/>
              <a:gd name="T13" fmla="*/ 365624 h 916126"/>
              <a:gd name="T14" fmla="*/ 683226 w 2064307"/>
              <a:gd name="T15" fmla="*/ 365624 h 916126"/>
              <a:gd name="T16" fmla="*/ 683226 w 2064307"/>
              <a:gd name="T17" fmla="*/ 0 h 916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64307" h="916126">
                <a:moveTo>
                  <a:pt x="689525" y="0"/>
                </a:moveTo>
                <a:lnTo>
                  <a:pt x="1379051" y="0"/>
                </a:lnTo>
                <a:lnTo>
                  <a:pt x="1379051" y="367494"/>
                </a:lnTo>
                <a:lnTo>
                  <a:pt x="2064307" y="367494"/>
                </a:lnTo>
                <a:lnTo>
                  <a:pt x="2064307" y="916126"/>
                </a:lnTo>
                <a:lnTo>
                  <a:pt x="0" y="916126"/>
                </a:lnTo>
                <a:lnTo>
                  <a:pt x="0" y="367494"/>
                </a:lnTo>
                <a:lnTo>
                  <a:pt x="689525" y="367494"/>
                </a:lnTo>
                <a:lnTo>
                  <a:pt x="6895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8" name="Date Placeholder 1">
            <a:extLst>
              <a:ext uri="{FF2B5EF4-FFF2-40B4-BE49-F238E27FC236}">
                <a16:creationId xmlns:a16="http://schemas.microsoft.com/office/drawing/2014/main" id="{119D86DF-090A-7791-C8E1-C9C13A1B8729}"/>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0311AFFD-EB8B-48FD-B24F-FE36E9AACC91}"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5129" name="Slide Number Placeholder 2">
            <a:extLst>
              <a:ext uri="{FF2B5EF4-FFF2-40B4-BE49-F238E27FC236}">
                <a16:creationId xmlns:a16="http://schemas.microsoft.com/office/drawing/2014/main" id="{EBB04C6A-B4D8-3BC1-FB3F-98ACEFB17AD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4CF04524-6E1B-4AA7-8740-2EA4A477921E}" type="slidenum">
              <a:rPr lang="zh-CN" altLang="en-US" sz="1200" smtClean="0">
                <a:solidFill>
                  <a:srgbClr val="898989"/>
                </a:solidFill>
              </a:rPr>
              <a:pPr>
                <a:lnSpc>
                  <a:spcPct val="100000"/>
                </a:lnSpc>
                <a:spcBef>
                  <a:spcPct val="0"/>
                </a:spcBef>
                <a:buFont typeface="Arial" panose="020B0604020202020204" pitchFamily="34" charset="0"/>
                <a:buNone/>
              </a:pPr>
              <a:t>3</a:t>
            </a:fld>
            <a:endParaRPr lang="zh-CN" altLang="en-US" sz="1200">
              <a:solidFill>
                <a:srgbClr val="89898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07035FA-4FF4-600C-D183-3D04B1EC00AE}"/>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44035" name="组合 17">
            <a:extLst>
              <a:ext uri="{FF2B5EF4-FFF2-40B4-BE49-F238E27FC236}">
                <a16:creationId xmlns:a16="http://schemas.microsoft.com/office/drawing/2014/main" id="{A99F6E8E-9142-010D-07A1-926E78C94D7B}"/>
              </a:ext>
            </a:extLst>
          </p:cNvPr>
          <p:cNvGrpSpPr>
            <a:grpSpLocks/>
          </p:cNvGrpSpPr>
          <p:nvPr/>
        </p:nvGrpSpPr>
        <p:grpSpPr bwMode="auto">
          <a:xfrm>
            <a:off x="10625138" y="5580063"/>
            <a:ext cx="1566862" cy="1281112"/>
            <a:chOff x="694944" y="2097507"/>
            <a:chExt cx="4538312" cy="3707588"/>
          </a:xfrm>
        </p:grpSpPr>
        <p:pic>
          <p:nvPicPr>
            <p:cNvPr id="44043" name="Picture 20">
              <a:extLst>
                <a:ext uri="{FF2B5EF4-FFF2-40B4-BE49-F238E27FC236}">
                  <a16:creationId xmlns:a16="http://schemas.microsoft.com/office/drawing/2014/main" id="{BC7FC744-D83B-F574-2D61-D94DE47C27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4" name="图片 19">
              <a:extLst>
                <a:ext uri="{FF2B5EF4-FFF2-40B4-BE49-F238E27FC236}">
                  <a16:creationId xmlns:a16="http://schemas.microsoft.com/office/drawing/2014/main" id="{5831CB02-649E-2399-B564-A7C5F61CA1C5}"/>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36" name="矩形 1">
            <a:extLst>
              <a:ext uri="{FF2B5EF4-FFF2-40B4-BE49-F238E27FC236}">
                <a16:creationId xmlns:a16="http://schemas.microsoft.com/office/drawing/2014/main" id="{CEEE092F-13F9-07A9-42A9-71E3379C9600}"/>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4037" name="矩形 23">
            <a:extLst>
              <a:ext uri="{FF2B5EF4-FFF2-40B4-BE49-F238E27FC236}">
                <a16:creationId xmlns:a16="http://schemas.microsoft.com/office/drawing/2014/main" id="{919D667B-6172-499D-0C44-0D1EC264B48F}"/>
              </a:ext>
            </a:extLst>
          </p:cNvPr>
          <p:cNvSpPr>
            <a:spLocks noChangeArrowheads="1"/>
          </p:cNvSpPr>
          <p:nvPr/>
        </p:nvSpPr>
        <p:spPr bwMode="auto">
          <a:xfrm>
            <a:off x="144463" y="207963"/>
            <a:ext cx="4178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Python Package Structure</a:t>
            </a:r>
            <a:endParaRPr lang="zh-CN" altLang="en-US" sz="2400" b="1">
              <a:latin typeface="Microsoft YaHei" panose="020B0503020204020204" pitchFamily="34" charset="-122"/>
              <a:ea typeface="Microsoft YaHei" panose="020B0503020204020204" pitchFamily="34" charset="-122"/>
            </a:endParaRPr>
          </a:p>
        </p:txBody>
      </p:sp>
      <p:sp>
        <p:nvSpPr>
          <p:cNvPr id="9" name="TextBox 13">
            <a:extLst>
              <a:ext uri="{FF2B5EF4-FFF2-40B4-BE49-F238E27FC236}">
                <a16:creationId xmlns:a16="http://schemas.microsoft.com/office/drawing/2014/main" id="{D8B364CA-C5EC-777E-388C-9718DADEA940}"/>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44039" name="Date Placeholder 1">
            <a:extLst>
              <a:ext uri="{FF2B5EF4-FFF2-40B4-BE49-F238E27FC236}">
                <a16:creationId xmlns:a16="http://schemas.microsoft.com/office/drawing/2014/main" id="{31A79367-A7B1-23F9-F60D-ED7BE7E0B2B3}"/>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EEA9E006-83BB-46AD-BFA8-BE981A5C9D7B}"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44040" name="Slide Number Placeholder 2">
            <a:extLst>
              <a:ext uri="{FF2B5EF4-FFF2-40B4-BE49-F238E27FC236}">
                <a16:creationId xmlns:a16="http://schemas.microsoft.com/office/drawing/2014/main" id="{E1DFBD0E-13AE-3990-2329-CF56BA31BBE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D65628D3-16D5-46A3-A2DF-F24B0102869F}" type="slidenum">
              <a:rPr lang="zh-CN" altLang="en-US" sz="1200" smtClean="0">
                <a:solidFill>
                  <a:srgbClr val="898989"/>
                </a:solidFill>
              </a:rPr>
              <a:pPr>
                <a:lnSpc>
                  <a:spcPct val="100000"/>
                </a:lnSpc>
                <a:spcBef>
                  <a:spcPct val="0"/>
                </a:spcBef>
                <a:buFont typeface="Arial" panose="020B0604020202020204" pitchFamily="34" charset="0"/>
                <a:buNone/>
              </a:pPr>
              <a:t>30</a:t>
            </a:fld>
            <a:endParaRPr lang="zh-CN" altLang="en-US" sz="1200">
              <a:solidFill>
                <a:srgbClr val="898989"/>
              </a:solidFill>
            </a:endParaRPr>
          </a:p>
        </p:txBody>
      </p:sp>
      <p:pic>
        <p:nvPicPr>
          <p:cNvPr id="2" name="Picture 1">
            <a:extLst>
              <a:ext uri="{FF2B5EF4-FFF2-40B4-BE49-F238E27FC236}">
                <a16:creationId xmlns:a16="http://schemas.microsoft.com/office/drawing/2014/main" id="{5A839C25-98FC-388D-6A9E-4112B5C89AF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2138" y="2105025"/>
            <a:ext cx="4173537"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24A92D0-249C-8BDF-48D3-D290C8C20D6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97525" y="2478088"/>
            <a:ext cx="5756275"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891D0C6-7B03-C973-7EA5-F14691188A41}"/>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46083" name="组合 17">
            <a:extLst>
              <a:ext uri="{FF2B5EF4-FFF2-40B4-BE49-F238E27FC236}">
                <a16:creationId xmlns:a16="http://schemas.microsoft.com/office/drawing/2014/main" id="{B8F6060E-EAA6-DCB1-3CB9-95EA7A7FD561}"/>
              </a:ext>
            </a:extLst>
          </p:cNvPr>
          <p:cNvGrpSpPr>
            <a:grpSpLocks/>
          </p:cNvGrpSpPr>
          <p:nvPr/>
        </p:nvGrpSpPr>
        <p:grpSpPr bwMode="auto">
          <a:xfrm>
            <a:off x="10625138" y="5580063"/>
            <a:ext cx="1566862" cy="1281112"/>
            <a:chOff x="694944" y="2097507"/>
            <a:chExt cx="4538312" cy="3707588"/>
          </a:xfrm>
        </p:grpSpPr>
        <p:pic>
          <p:nvPicPr>
            <p:cNvPr id="46097" name="Picture 20">
              <a:extLst>
                <a:ext uri="{FF2B5EF4-FFF2-40B4-BE49-F238E27FC236}">
                  <a16:creationId xmlns:a16="http://schemas.microsoft.com/office/drawing/2014/main" id="{B4641345-2170-2FD8-C2FE-48BD6E2F9A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8" name="图片 19">
              <a:extLst>
                <a:ext uri="{FF2B5EF4-FFF2-40B4-BE49-F238E27FC236}">
                  <a16:creationId xmlns:a16="http://schemas.microsoft.com/office/drawing/2014/main" id="{16EEDD4C-E318-458F-AD13-2C29FA52AA5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84" name="矩形 1">
            <a:extLst>
              <a:ext uri="{FF2B5EF4-FFF2-40B4-BE49-F238E27FC236}">
                <a16:creationId xmlns:a16="http://schemas.microsoft.com/office/drawing/2014/main" id="{434C7CE1-C370-C2B0-743A-44ACA7087E9A}"/>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6085" name="矩形 23">
            <a:extLst>
              <a:ext uri="{FF2B5EF4-FFF2-40B4-BE49-F238E27FC236}">
                <a16:creationId xmlns:a16="http://schemas.microsoft.com/office/drawing/2014/main" id="{45B1597B-DAE1-6A39-96E8-8DFBE70CBD5E}"/>
              </a:ext>
            </a:extLst>
          </p:cNvPr>
          <p:cNvSpPr>
            <a:spLocks noChangeArrowheads="1"/>
          </p:cNvSpPr>
          <p:nvPr/>
        </p:nvSpPr>
        <p:spPr bwMode="auto">
          <a:xfrm>
            <a:off x="144463" y="207963"/>
            <a:ext cx="9375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What is difference between a Python module and package?</a:t>
            </a:r>
          </a:p>
        </p:txBody>
      </p:sp>
      <p:sp>
        <p:nvSpPr>
          <p:cNvPr id="9" name="TextBox 13">
            <a:extLst>
              <a:ext uri="{FF2B5EF4-FFF2-40B4-BE49-F238E27FC236}">
                <a16:creationId xmlns:a16="http://schemas.microsoft.com/office/drawing/2014/main" id="{32272415-F258-CCEA-5A72-A4648696C1AE}"/>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30727" name="组合 8">
            <a:extLst>
              <a:ext uri="{FF2B5EF4-FFF2-40B4-BE49-F238E27FC236}">
                <a16:creationId xmlns:a16="http://schemas.microsoft.com/office/drawing/2014/main" id="{0885B1A5-8FFF-9544-5ABC-EABF557E5546}"/>
              </a:ext>
            </a:extLst>
          </p:cNvPr>
          <p:cNvGrpSpPr>
            <a:grpSpLocks/>
          </p:cNvGrpSpPr>
          <p:nvPr/>
        </p:nvGrpSpPr>
        <p:grpSpPr bwMode="auto">
          <a:xfrm>
            <a:off x="215900" y="1873250"/>
            <a:ext cx="546100" cy="541338"/>
            <a:chOff x="6912864" y="3136392"/>
            <a:chExt cx="649224" cy="649224"/>
          </a:xfrm>
        </p:grpSpPr>
        <p:sp>
          <p:nvSpPr>
            <p:cNvPr id="46095" name="Freeform 620">
              <a:extLst>
                <a:ext uri="{FF2B5EF4-FFF2-40B4-BE49-F238E27FC236}">
                  <a16:creationId xmlns:a16="http://schemas.microsoft.com/office/drawing/2014/main" id="{5EDBEA2C-6E5C-11D9-2847-021998211941}"/>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椭圆 10">
              <a:extLst>
                <a:ext uri="{FF2B5EF4-FFF2-40B4-BE49-F238E27FC236}">
                  <a16:creationId xmlns:a16="http://schemas.microsoft.com/office/drawing/2014/main" id="{FDA92DB6-A8FE-51CC-6AB5-2AE64B9AA800}"/>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30728" name="TextBox 13">
            <a:extLst>
              <a:ext uri="{FF2B5EF4-FFF2-40B4-BE49-F238E27FC236}">
                <a16:creationId xmlns:a16="http://schemas.microsoft.com/office/drawing/2014/main" id="{B6E3EB2D-84E1-5419-CB67-69A09FF05F70}"/>
              </a:ext>
            </a:extLst>
          </p:cNvPr>
          <p:cNvSpPr txBox="1">
            <a:spLocks noChangeArrowheads="1"/>
          </p:cNvSpPr>
          <p:nvPr/>
        </p:nvSpPr>
        <p:spPr bwMode="auto">
          <a:xfrm>
            <a:off x="914400" y="2106613"/>
            <a:ext cx="10958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A module </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is a single file (or files) that are imported under one import and used. </a:t>
            </a:r>
            <a:b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b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E.g., </a:t>
            </a:r>
            <a:r>
              <a:rPr lang="en-US" altLang="zh-CN" sz="2000" b="1" i="1">
                <a:solidFill>
                  <a:srgbClr val="FF0000"/>
                </a:solidFill>
                <a:latin typeface="Arial" panose="020B0604020202020204" pitchFamily="34" charset="0"/>
                <a:ea typeface="Microsoft YaHei" panose="020B0503020204020204" pitchFamily="34" charset="-122"/>
                <a:sym typeface="Arial" panose="020B0604020202020204" pitchFamily="34" charset="0"/>
              </a:rPr>
              <a:t>import my_module</a:t>
            </a:r>
          </a:p>
        </p:txBody>
      </p:sp>
      <p:sp>
        <p:nvSpPr>
          <p:cNvPr id="46089" name="Date Placeholder 1">
            <a:extLst>
              <a:ext uri="{FF2B5EF4-FFF2-40B4-BE49-F238E27FC236}">
                <a16:creationId xmlns:a16="http://schemas.microsoft.com/office/drawing/2014/main" id="{ECC9C18F-B289-B3D2-02A7-7FDC9D3B1387}"/>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D59E564B-F7DC-4805-96B8-B50F786DCE88}"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46090" name="Slide Number Placeholder 2">
            <a:extLst>
              <a:ext uri="{FF2B5EF4-FFF2-40B4-BE49-F238E27FC236}">
                <a16:creationId xmlns:a16="http://schemas.microsoft.com/office/drawing/2014/main" id="{A8059DB0-6721-2E84-E5E2-02DA40BFA82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00237C3E-8512-42E5-A4CE-970434F75F67}" type="slidenum">
              <a:rPr lang="zh-CN" altLang="en-US" sz="1200" smtClean="0">
                <a:solidFill>
                  <a:srgbClr val="898989"/>
                </a:solidFill>
              </a:rPr>
              <a:pPr>
                <a:lnSpc>
                  <a:spcPct val="100000"/>
                </a:lnSpc>
                <a:spcBef>
                  <a:spcPct val="0"/>
                </a:spcBef>
                <a:buFont typeface="Arial" panose="020B0604020202020204" pitchFamily="34" charset="0"/>
                <a:buNone/>
              </a:pPr>
              <a:t>31</a:t>
            </a:fld>
            <a:endParaRPr lang="zh-CN" altLang="en-US" sz="1200">
              <a:solidFill>
                <a:srgbClr val="898989"/>
              </a:solidFill>
            </a:endParaRPr>
          </a:p>
        </p:txBody>
      </p:sp>
      <p:grpSp>
        <p:nvGrpSpPr>
          <p:cNvPr id="20" name="组合 8">
            <a:extLst>
              <a:ext uri="{FF2B5EF4-FFF2-40B4-BE49-F238E27FC236}">
                <a16:creationId xmlns:a16="http://schemas.microsoft.com/office/drawing/2014/main" id="{BFCE63B8-8FEB-66AD-0BEF-284C84C02076}"/>
              </a:ext>
            </a:extLst>
          </p:cNvPr>
          <p:cNvGrpSpPr>
            <a:grpSpLocks/>
          </p:cNvGrpSpPr>
          <p:nvPr/>
        </p:nvGrpSpPr>
        <p:grpSpPr bwMode="auto">
          <a:xfrm>
            <a:off x="215900" y="3449638"/>
            <a:ext cx="546100" cy="541337"/>
            <a:chOff x="6912864" y="3136392"/>
            <a:chExt cx="649224" cy="649224"/>
          </a:xfrm>
        </p:grpSpPr>
        <p:sp>
          <p:nvSpPr>
            <p:cNvPr id="46093" name="Freeform 620">
              <a:extLst>
                <a:ext uri="{FF2B5EF4-FFF2-40B4-BE49-F238E27FC236}">
                  <a16:creationId xmlns:a16="http://schemas.microsoft.com/office/drawing/2014/main" id="{CB342B76-577A-B2D5-44B9-A3AA87AEE2A6}"/>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椭圆 10">
              <a:extLst>
                <a:ext uri="{FF2B5EF4-FFF2-40B4-BE49-F238E27FC236}">
                  <a16:creationId xmlns:a16="http://schemas.microsoft.com/office/drawing/2014/main" id="{97895937-49A9-5FF0-9E3E-9A0C3610ABAE}"/>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3" name="TextBox 13">
            <a:extLst>
              <a:ext uri="{FF2B5EF4-FFF2-40B4-BE49-F238E27FC236}">
                <a16:creationId xmlns:a16="http://schemas.microsoft.com/office/drawing/2014/main" id="{95E3B57F-67B7-7375-1ED2-D980902D6B26}"/>
              </a:ext>
            </a:extLst>
          </p:cNvPr>
          <p:cNvSpPr txBox="1">
            <a:spLocks noChangeArrowheads="1"/>
          </p:cNvSpPr>
          <p:nvPr/>
        </p:nvSpPr>
        <p:spPr bwMode="auto">
          <a:xfrm>
            <a:off x="914400" y="3551238"/>
            <a:ext cx="10958513"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A package</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is a collection of modules in directories that give a package hierarchy. </a:t>
            </a:r>
          </a:p>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E.g., </a:t>
            </a:r>
            <a:r>
              <a:rPr lang="en-US" altLang="zh-CN" sz="2000" b="1" i="1">
                <a:solidFill>
                  <a:srgbClr val="FF0000"/>
                </a:solidFill>
                <a:latin typeface="Arial" panose="020B0604020202020204" pitchFamily="34" charset="0"/>
                <a:ea typeface="Microsoft YaHei" panose="020B0503020204020204" pitchFamily="34" charset="-122"/>
                <a:sym typeface="Arial" panose="020B0604020202020204" pitchFamily="34" charset="0"/>
              </a:rPr>
              <a:t>from my_package.timing.danger.internets import function_of_love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072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728"/>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30728"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C2B15F2-A087-6758-565E-8ED60289E34C}"/>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48131" name="组合 17">
            <a:extLst>
              <a:ext uri="{FF2B5EF4-FFF2-40B4-BE49-F238E27FC236}">
                <a16:creationId xmlns:a16="http://schemas.microsoft.com/office/drawing/2014/main" id="{8B9DF735-5DDF-1238-DED4-9BD06F4CAC3B}"/>
              </a:ext>
            </a:extLst>
          </p:cNvPr>
          <p:cNvGrpSpPr>
            <a:grpSpLocks/>
          </p:cNvGrpSpPr>
          <p:nvPr/>
        </p:nvGrpSpPr>
        <p:grpSpPr bwMode="auto">
          <a:xfrm>
            <a:off x="10625138" y="5580063"/>
            <a:ext cx="1566862" cy="1281112"/>
            <a:chOff x="694944" y="2097507"/>
            <a:chExt cx="4538312" cy="3707588"/>
          </a:xfrm>
        </p:grpSpPr>
        <p:pic>
          <p:nvPicPr>
            <p:cNvPr id="48138" name="Picture 20">
              <a:extLst>
                <a:ext uri="{FF2B5EF4-FFF2-40B4-BE49-F238E27FC236}">
                  <a16:creationId xmlns:a16="http://schemas.microsoft.com/office/drawing/2014/main" id="{030A16F5-1557-F59C-77DC-8E1BFF5A1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图片 19">
              <a:extLst>
                <a:ext uri="{FF2B5EF4-FFF2-40B4-BE49-F238E27FC236}">
                  <a16:creationId xmlns:a16="http://schemas.microsoft.com/office/drawing/2014/main" id="{6751216D-E159-875D-059D-997A540DBD52}"/>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矩形 1">
            <a:extLst>
              <a:ext uri="{FF2B5EF4-FFF2-40B4-BE49-F238E27FC236}">
                <a16:creationId xmlns:a16="http://schemas.microsoft.com/office/drawing/2014/main" id="{D83DC93A-ED80-5AC6-3F5A-98E328CD5587}"/>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8133" name="矩形 23">
            <a:extLst>
              <a:ext uri="{FF2B5EF4-FFF2-40B4-BE49-F238E27FC236}">
                <a16:creationId xmlns:a16="http://schemas.microsoft.com/office/drawing/2014/main" id="{85A680D3-E9FD-78AD-95F4-E6FBE46EB000}"/>
              </a:ext>
            </a:extLst>
          </p:cNvPr>
          <p:cNvSpPr>
            <a:spLocks noChangeArrowheads="1"/>
          </p:cNvSpPr>
          <p:nvPr/>
        </p:nvSpPr>
        <p:spPr bwMode="auto">
          <a:xfrm>
            <a:off x="144463" y="207963"/>
            <a:ext cx="5205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Where to find Python packages?</a:t>
            </a:r>
            <a:endParaRPr lang="zh-CN" altLang="en-US" sz="2400" b="1">
              <a:latin typeface="Microsoft YaHei" panose="020B0503020204020204" pitchFamily="34" charset="-122"/>
              <a:ea typeface="Microsoft YaHei" panose="020B0503020204020204" pitchFamily="34" charset="-122"/>
            </a:endParaRPr>
          </a:p>
        </p:txBody>
      </p:sp>
      <p:sp>
        <p:nvSpPr>
          <p:cNvPr id="48134" name="TextBox 13">
            <a:extLst>
              <a:ext uri="{FF2B5EF4-FFF2-40B4-BE49-F238E27FC236}">
                <a16:creationId xmlns:a16="http://schemas.microsoft.com/office/drawing/2014/main" id="{DB2E31C2-9F96-75A1-FB9B-A1C5F9EC2BE5}"/>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48135" name="Date Placeholder 1">
            <a:extLst>
              <a:ext uri="{FF2B5EF4-FFF2-40B4-BE49-F238E27FC236}">
                <a16:creationId xmlns:a16="http://schemas.microsoft.com/office/drawing/2014/main" id="{58D82490-FA1E-9F6B-DFAF-EB07C5E885C3}"/>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AB4181FA-986F-4AE2-8997-AA12ADACA00A}"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48136" name="Slide Number Placeholder 2">
            <a:extLst>
              <a:ext uri="{FF2B5EF4-FFF2-40B4-BE49-F238E27FC236}">
                <a16:creationId xmlns:a16="http://schemas.microsoft.com/office/drawing/2014/main" id="{8E770A31-E98B-90C1-4D42-CE68491A15E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AE302CBB-EE80-41DE-986F-2958508BA0D8}" type="slidenum">
              <a:rPr lang="zh-CN" altLang="en-US" sz="1200" smtClean="0">
                <a:solidFill>
                  <a:srgbClr val="898989"/>
                </a:solidFill>
              </a:rPr>
              <a:pPr>
                <a:lnSpc>
                  <a:spcPct val="100000"/>
                </a:lnSpc>
                <a:spcBef>
                  <a:spcPct val="0"/>
                </a:spcBef>
                <a:buFont typeface="Arial" panose="020B0604020202020204" pitchFamily="34" charset="0"/>
                <a:buNone/>
              </a:pPr>
              <a:t>32</a:t>
            </a:fld>
            <a:endParaRPr lang="zh-CN" altLang="en-US" sz="1200">
              <a:solidFill>
                <a:srgbClr val="898989"/>
              </a:solidFill>
            </a:endParaRPr>
          </a:p>
        </p:txBody>
      </p:sp>
      <p:sp>
        <p:nvSpPr>
          <p:cNvPr id="48137" name="TextBox 13">
            <a:extLst>
              <a:ext uri="{FF2B5EF4-FFF2-40B4-BE49-F238E27FC236}">
                <a16:creationId xmlns:a16="http://schemas.microsoft.com/office/drawing/2014/main" id="{E7123FA8-4418-F6D8-930F-3DAA3E9B74AB}"/>
              </a:ext>
            </a:extLst>
          </p:cNvPr>
          <p:cNvSpPr txBox="1">
            <a:spLocks noChangeArrowheads="1"/>
          </p:cNvSpPr>
          <p:nvPr/>
        </p:nvSpPr>
        <p:spPr bwMode="auto">
          <a:xfrm>
            <a:off x="4973638" y="3503613"/>
            <a:ext cx="1830387" cy="307975"/>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en-US" sz="2000">
                <a:solidFill>
                  <a:schemeClr val="accent2"/>
                </a:solidFill>
                <a:hlinkClick r:id="rId5"/>
              </a:rPr>
              <a:t>https://pypi.org/</a:t>
            </a:r>
            <a:r>
              <a:rPr lang="en-US" altLang="en-US" sz="2000">
                <a:solidFill>
                  <a:schemeClr val="accent2"/>
                </a:solidFill>
              </a:rPr>
              <a:t> </a:t>
            </a:r>
            <a:endParaRPr lang="en-US" altLang="zh-CN" sz="2000" b="1">
              <a:solidFill>
                <a:schemeClr val="accent2"/>
              </a:solidFill>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57EF881-70D3-480A-2828-E9805C062EE6}"/>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50179" name="组合 17">
            <a:extLst>
              <a:ext uri="{FF2B5EF4-FFF2-40B4-BE49-F238E27FC236}">
                <a16:creationId xmlns:a16="http://schemas.microsoft.com/office/drawing/2014/main" id="{A3C25775-EA0E-7BA8-9903-1688D65724E9}"/>
              </a:ext>
            </a:extLst>
          </p:cNvPr>
          <p:cNvGrpSpPr>
            <a:grpSpLocks/>
          </p:cNvGrpSpPr>
          <p:nvPr/>
        </p:nvGrpSpPr>
        <p:grpSpPr bwMode="auto">
          <a:xfrm>
            <a:off x="10625138" y="5580063"/>
            <a:ext cx="1566862" cy="1281112"/>
            <a:chOff x="694944" y="2097507"/>
            <a:chExt cx="4538312" cy="3707588"/>
          </a:xfrm>
        </p:grpSpPr>
        <p:pic>
          <p:nvPicPr>
            <p:cNvPr id="50191" name="Picture 20">
              <a:extLst>
                <a:ext uri="{FF2B5EF4-FFF2-40B4-BE49-F238E27FC236}">
                  <a16:creationId xmlns:a16="http://schemas.microsoft.com/office/drawing/2014/main" id="{60739815-CA71-4E59-30F0-E322AC4D6E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2" name="图片 19">
              <a:extLst>
                <a:ext uri="{FF2B5EF4-FFF2-40B4-BE49-F238E27FC236}">
                  <a16:creationId xmlns:a16="http://schemas.microsoft.com/office/drawing/2014/main" id="{ECC7D15B-D9BA-9062-E531-81A448603839}"/>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180" name="矩形 1">
            <a:extLst>
              <a:ext uri="{FF2B5EF4-FFF2-40B4-BE49-F238E27FC236}">
                <a16:creationId xmlns:a16="http://schemas.microsoft.com/office/drawing/2014/main" id="{DB2D1D00-9F95-E1AE-EF82-387BE2EBFAE4}"/>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0181" name="矩形 23">
            <a:extLst>
              <a:ext uri="{FF2B5EF4-FFF2-40B4-BE49-F238E27FC236}">
                <a16:creationId xmlns:a16="http://schemas.microsoft.com/office/drawing/2014/main" id="{46A220B4-E73F-A775-DC5E-B3FCFF418F41}"/>
              </a:ext>
            </a:extLst>
          </p:cNvPr>
          <p:cNvSpPr>
            <a:spLocks noChangeArrowheads="1"/>
          </p:cNvSpPr>
          <p:nvPr/>
        </p:nvSpPr>
        <p:spPr bwMode="auto">
          <a:xfrm>
            <a:off x="144463" y="207963"/>
            <a:ext cx="6632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How to install and use a python package?</a:t>
            </a:r>
            <a:endParaRPr lang="zh-CN" altLang="en-US" sz="2400" b="1">
              <a:latin typeface="Microsoft YaHei" panose="020B0503020204020204" pitchFamily="34" charset="-122"/>
              <a:ea typeface="Microsoft YaHei" panose="020B0503020204020204" pitchFamily="34" charset="-122"/>
            </a:endParaRPr>
          </a:p>
        </p:txBody>
      </p:sp>
      <p:sp>
        <p:nvSpPr>
          <p:cNvPr id="50182" name="TextBox 13">
            <a:extLst>
              <a:ext uri="{FF2B5EF4-FFF2-40B4-BE49-F238E27FC236}">
                <a16:creationId xmlns:a16="http://schemas.microsoft.com/office/drawing/2014/main" id="{B9DF674A-58E5-5C65-E4FF-C25AC90897BF}"/>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50183" name="Date Placeholder 1">
            <a:extLst>
              <a:ext uri="{FF2B5EF4-FFF2-40B4-BE49-F238E27FC236}">
                <a16:creationId xmlns:a16="http://schemas.microsoft.com/office/drawing/2014/main" id="{CBD4D879-3158-267C-F15B-C583038BBBDE}"/>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62563098-F51E-4A56-A9F7-63E7489E36F2}"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50184" name="Slide Number Placeholder 2">
            <a:extLst>
              <a:ext uri="{FF2B5EF4-FFF2-40B4-BE49-F238E27FC236}">
                <a16:creationId xmlns:a16="http://schemas.microsoft.com/office/drawing/2014/main" id="{5D3DB422-336E-35DC-8C4D-6FCA5B80479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0A2064C4-4995-4914-BA70-673BB8C50069}" type="slidenum">
              <a:rPr lang="zh-CN" altLang="en-US" sz="1200" smtClean="0">
                <a:solidFill>
                  <a:srgbClr val="898989"/>
                </a:solidFill>
              </a:rPr>
              <a:pPr>
                <a:lnSpc>
                  <a:spcPct val="100000"/>
                </a:lnSpc>
                <a:spcBef>
                  <a:spcPct val="0"/>
                </a:spcBef>
                <a:buFont typeface="Arial" panose="020B0604020202020204" pitchFamily="34" charset="0"/>
                <a:buNone/>
              </a:pPr>
              <a:t>33</a:t>
            </a:fld>
            <a:endParaRPr lang="zh-CN" altLang="en-US" sz="1200">
              <a:solidFill>
                <a:srgbClr val="898989"/>
              </a:solidFill>
            </a:endParaRPr>
          </a:p>
        </p:txBody>
      </p:sp>
      <p:pic>
        <p:nvPicPr>
          <p:cNvPr id="2" name="Picture 1">
            <a:extLst>
              <a:ext uri="{FF2B5EF4-FFF2-40B4-BE49-F238E27FC236}">
                <a16:creationId xmlns:a16="http://schemas.microsoft.com/office/drawing/2014/main" id="{53B94D40-403A-6570-8608-56FB891757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8150" y="1420813"/>
            <a:ext cx="3289300"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
            <a:extLst>
              <a:ext uri="{FF2B5EF4-FFF2-40B4-BE49-F238E27FC236}">
                <a16:creationId xmlns:a16="http://schemas.microsoft.com/office/drawing/2014/main" id="{930A5FE1-A3E7-53D9-85F9-A3221A67BCFB}"/>
              </a:ext>
            </a:extLst>
          </p:cNvPr>
          <p:cNvSpPr>
            <a:spLocks noChangeArrowheads="1"/>
          </p:cNvSpPr>
          <p:nvPr/>
        </p:nvSpPr>
        <p:spPr bwMode="auto">
          <a:xfrm>
            <a:off x="4598988" y="890588"/>
            <a:ext cx="6754812" cy="400050"/>
          </a:xfrm>
          <a:prstGeom prst="rect">
            <a:avLst/>
          </a:prstGeom>
          <a:noFill/>
          <a:ln>
            <a:noFill/>
          </a:ln>
          <a:effec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en-US" altLang="zh-CN" sz="2000" b="1" dirty="0">
                <a:latin typeface="+mn-lt"/>
                <a:ea typeface="SimSun-ExtB" panose="02010609060101010101" pitchFamily="49" charset="-122"/>
                <a:cs typeface="Times New Roman" panose="02020603050405020304" pitchFamily="18" charset="0"/>
              </a:rPr>
              <a:t>E.g., install </a:t>
            </a:r>
            <a:r>
              <a:rPr lang="en-US" altLang="zh-CN" sz="2000" b="1" dirty="0" err="1">
                <a:latin typeface="+mn-lt"/>
                <a:ea typeface="SimSun-ExtB" panose="02010609060101010101" pitchFamily="49" charset="-122"/>
                <a:cs typeface="Times New Roman" panose="02020603050405020304" pitchFamily="18" charset="0"/>
              </a:rPr>
              <a:t>textblob</a:t>
            </a:r>
            <a:r>
              <a:rPr lang="en-US" altLang="zh-CN" sz="2000" b="1" dirty="0">
                <a:latin typeface="+mn-lt"/>
                <a:ea typeface="SimSun-ExtB" panose="02010609060101010101" pitchFamily="49" charset="-122"/>
                <a:cs typeface="Times New Roman" panose="02020603050405020304" pitchFamily="18" charset="0"/>
              </a:rPr>
              <a:t>, a useful </a:t>
            </a:r>
            <a:r>
              <a:rPr lang="en-US" altLang="zh-CN" sz="2000" b="1" dirty="0" err="1">
                <a:latin typeface="+mn-lt"/>
                <a:ea typeface="SimSun-ExtB" panose="02010609060101010101" pitchFamily="49" charset="-122"/>
                <a:cs typeface="Times New Roman" panose="02020603050405020304" pitchFamily="18" charset="0"/>
              </a:rPr>
              <a:t>nlp</a:t>
            </a:r>
            <a:r>
              <a:rPr lang="en-US" altLang="zh-CN" sz="2000" b="1" dirty="0">
                <a:latin typeface="+mn-lt"/>
                <a:ea typeface="SimSun-ExtB" panose="02010609060101010101" pitchFamily="49" charset="-122"/>
                <a:cs typeface="Times New Roman" panose="02020603050405020304" pitchFamily="18" charset="0"/>
              </a:rPr>
              <a:t> package</a:t>
            </a:r>
          </a:p>
        </p:txBody>
      </p:sp>
      <p:pic>
        <p:nvPicPr>
          <p:cNvPr id="4" name="Picture 3">
            <a:extLst>
              <a:ext uri="{FF2B5EF4-FFF2-40B4-BE49-F238E27FC236}">
                <a16:creationId xmlns:a16="http://schemas.microsoft.com/office/drawing/2014/main" id="{2CC49657-4E50-29B0-64D9-D7E9DD5C4CE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038" y="3049588"/>
            <a:ext cx="4470400" cy="337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ABBE4062-7F1F-CABA-8253-9CD7C27FD58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737100" y="1368425"/>
            <a:ext cx="7364413"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C401871-AB4C-C9F6-1E64-68E8A2E98EAD}"/>
              </a:ext>
            </a:extLst>
          </p:cNvPr>
          <p:cNvSpPr txBox="1">
            <a:spLocks noChangeArrowheads="1"/>
          </p:cNvSpPr>
          <p:nvPr/>
        </p:nvSpPr>
        <p:spPr bwMode="auto">
          <a:xfrm>
            <a:off x="2370138" y="3017838"/>
            <a:ext cx="1830387" cy="307975"/>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en-US" sz="2000">
                <a:solidFill>
                  <a:schemeClr val="accent2"/>
                </a:solidFill>
                <a:hlinkClick r:id="rId8"/>
              </a:rPr>
              <a:t>https://pypi.org/</a:t>
            </a:r>
            <a:r>
              <a:rPr lang="en-US" altLang="en-US" sz="2000">
                <a:solidFill>
                  <a:schemeClr val="accent2"/>
                </a:solidFill>
              </a:rPr>
              <a:t> </a:t>
            </a:r>
            <a:endParaRPr lang="en-US" altLang="zh-CN" sz="2000" b="1">
              <a:solidFill>
                <a:schemeClr val="accent2"/>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50190" name="Picture 9">
            <a:extLst>
              <a:ext uri="{FF2B5EF4-FFF2-40B4-BE49-F238E27FC236}">
                <a16:creationId xmlns:a16="http://schemas.microsoft.com/office/drawing/2014/main" id="{8968CCEC-8061-90E1-1E14-1AF573098D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7100" y="2343150"/>
            <a:ext cx="51943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20">
            <a:extLst>
              <a:ext uri="{FF2B5EF4-FFF2-40B4-BE49-F238E27FC236}">
                <a16:creationId xmlns:a16="http://schemas.microsoft.com/office/drawing/2014/main" id="{682EBE91-D6BF-7856-0AA7-0F364F1E5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矩形 6">
            <a:extLst>
              <a:ext uri="{FF2B5EF4-FFF2-40B4-BE49-F238E27FC236}">
                <a16:creationId xmlns:a16="http://schemas.microsoft.com/office/drawing/2014/main" id="{DE097EC1-B0F1-ED2E-01D4-5A5F3A1D86A4}"/>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2228" name="文本框 8">
            <a:extLst>
              <a:ext uri="{FF2B5EF4-FFF2-40B4-BE49-F238E27FC236}">
                <a16:creationId xmlns:a16="http://schemas.microsoft.com/office/drawing/2014/main" id="{BD28687E-67B4-F1CF-4077-2B63B957BB84}"/>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Microsoft YaHei" panose="020B0503020204020204" pitchFamily="34" charset="-122"/>
                <a:ea typeface="Microsoft YaHei" panose="020B0503020204020204" pitchFamily="34" charset="-122"/>
              </a:rPr>
              <a:t>5</a:t>
            </a:r>
            <a:endParaRPr lang="zh-CN" altLang="en-US" sz="34400" b="1">
              <a:solidFill>
                <a:srgbClr val="1C4885"/>
              </a:solidFill>
              <a:latin typeface="Microsoft YaHei" panose="020B0503020204020204" pitchFamily="34" charset="-122"/>
              <a:ea typeface="Microsoft YaHei" panose="020B0503020204020204" pitchFamily="34" charset="-122"/>
            </a:endParaRPr>
          </a:p>
        </p:txBody>
      </p:sp>
      <p:sp>
        <p:nvSpPr>
          <p:cNvPr id="52229" name="文本框 12">
            <a:extLst>
              <a:ext uri="{FF2B5EF4-FFF2-40B4-BE49-F238E27FC236}">
                <a16:creationId xmlns:a16="http://schemas.microsoft.com/office/drawing/2014/main" id="{B5A68809-4BB8-F6F4-EC03-C316AA8BC6E9}"/>
              </a:ext>
            </a:extLst>
          </p:cNvPr>
          <p:cNvSpPr txBox="1">
            <a:spLocks noChangeArrowheads="1"/>
          </p:cNvSpPr>
          <p:nvPr/>
        </p:nvSpPr>
        <p:spPr bwMode="auto">
          <a:xfrm>
            <a:off x="2498725" y="3832225"/>
            <a:ext cx="9461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a:solidFill>
                  <a:srgbClr val="1C4885"/>
                </a:solidFill>
                <a:latin typeface="Microsoft YaHei" panose="020B0503020204020204" pitchFamily="34" charset="-122"/>
                <a:ea typeface="Microsoft YaHei" panose="020B0503020204020204" pitchFamily="34" charset="-122"/>
              </a:rPr>
              <a:t>Python JSON </a:t>
            </a:r>
          </a:p>
        </p:txBody>
      </p:sp>
      <p:grpSp>
        <p:nvGrpSpPr>
          <p:cNvPr id="52230" name="组合 13">
            <a:extLst>
              <a:ext uri="{FF2B5EF4-FFF2-40B4-BE49-F238E27FC236}">
                <a16:creationId xmlns:a16="http://schemas.microsoft.com/office/drawing/2014/main" id="{4DF102F3-A113-D8AB-CDEC-54CAF4447674}"/>
              </a:ext>
            </a:extLst>
          </p:cNvPr>
          <p:cNvGrpSpPr>
            <a:grpSpLocks noChangeAspect="1"/>
          </p:cNvGrpSpPr>
          <p:nvPr/>
        </p:nvGrpSpPr>
        <p:grpSpPr bwMode="auto">
          <a:xfrm>
            <a:off x="6804025" y="3178175"/>
            <a:ext cx="5578475" cy="3481388"/>
            <a:chOff x="0" y="0"/>
            <a:chExt cx="5324473" cy="3322983"/>
          </a:xfrm>
        </p:grpSpPr>
        <p:pic>
          <p:nvPicPr>
            <p:cNvPr id="52234" name="图片 14">
              <a:extLst>
                <a:ext uri="{FF2B5EF4-FFF2-40B4-BE49-F238E27FC236}">
                  <a16:creationId xmlns:a16="http://schemas.microsoft.com/office/drawing/2014/main" id="{34028BF2-7F3F-984A-2E6D-7BEA8FB02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5" name="图片 15">
              <a:extLst>
                <a:ext uri="{FF2B5EF4-FFF2-40B4-BE49-F238E27FC236}">
                  <a16:creationId xmlns:a16="http://schemas.microsoft.com/office/drawing/2014/main" id="{20EABCDF-7A5A-4124-F4BF-03FFB169E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1" name="文本框 18">
            <a:extLst>
              <a:ext uri="{FF2B5EF4-FFF2-40B4-BE49-F238E27FC236}">
                <a16:creationId xmlns:a16="http://schemas.microsoft.com/office/drawing/2014/main" id="{22D2D124-AFDC-19BF-F7C7-AB5FDCEEE327}"/>
              </a:ext>
            </a:extLst>
          </p:cNvPr>
          <p:cNvSpPr>
            <a:spLocks/>
          </p:cNvSpPr>
          <p:nvPr/>
        </p:nvSpPr>
        <p:spPr bwMode="auto">
          <a:xfrm>
            <a:off x="428625" y="4899025"/>
            <a:ext cx="2082800" cy="976313"/>
          </a:xfrm>
          <a:custGeom>
            <a:avLst/>
            <a:gdLst>
              <a:gd name="T0" fmla="*/ 1367527 w 2083287"/>
              <a:gd name="T1" fmla="*/ 0 h 976698"/>
              <a:gd name="T2" fmla="*/ 2066792 w 2083287"/>
              <a:gd name="T3" fmla="*/ 0 h 976698"/>
              <a:gd name="T4" fmla="*/ 2047765 w 2083287"/>
              <a:gd name="T5" fmla="*/ 195805 h 976698"/>
              <a:gd name="T6" fmla="*/ 1727109 w 2083287"/>
              <a:gd name="T7" fmla="*/ 702509 h 976698"/>
              <a:gd name="T8" fmla="*/ 815372 w 2083287"/>
              <a:gd name="T9" fmla="*/ 963693 h 976698"/>
              <a:gd name="T10" fmla="*/ 0 w 2083287"/>
              <a:gd name="T11" fmla="*/ 797292 h 976698"/>
              <a:gd name="T12" fmla="*/ 0 w 2083287"/>
              <a:gd name="T13" fmla="*/ 196989 h 976698"/>
              <a:gd name="T14" fmla="*/ 766663 w 2083287"/>
              <a:gd name="T15" fmla="*/ 441325 h 976698"/>
              <a:gd name="T16" fmla="*/ 1207177 w 2083287"/>
              <a:gd name="T17" fmla="*/ 319158 h 976698"/>
              <a:gd name="T18" fmla="*/ 1360060 w 2083287"/>
              <a:gd name="T19" fmla="*/ 77847 h 976698"/>
              <a:gd name="T20" fmla="*/ 1367527 w 2083287"/>
              <a:gd name="T21" fmla="*/ 0 h 976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3287" h="976698">
                <a:moveTo>
                  <a:pt x="1378441" y="0"/>
                </a:moveTo>
                <a:lnTo>
                  <a:pt x="2083287" y="0"/>
                </a:lnTo>
                <a:lnTo>
                  <a:pt x="2064107" y="198447"/>
                </a:lnTo>
                <a:cubicBezTo>
                  <a:pt x="2021012" y="408454"/>
                  <a:pt x="1913273" y="579634"/>
                  <a:pt x="1740892" y="711989"/>
                </a:cubicBezTo>
                <a:cubicBezTo>
                  <a:pt x="1511050" y="888462"/>
                  <a:pt x="1204713" y="976698"/>
                  <a:pt x="821880" y="976698"/>
                </a:cubicBezTo>
                <a:cubicBezTo>
                  <a:pt x="481743" y="976698"/>
                  <a:pt x="207783" y="920483"/>
                  <a:pt x="0" y="808053"/>
                </a:cubicBezTo>
                <a:lnTo>
                  <a:pt x="0" y="199648"/>
                </a:lnTo>
                <a:cubicBezTo>
                  <a:pt x="220592" y="364736"/>
                  <a:pt x="478185" y="447280"/>
                  <a:pt x="772781" y="447280"/>
                </a:cubicBezTo>
                <a:cubicBezTo>
                  <a:pt x="959216" y="447280"/>
                  <a:pt x="1107226" y="406008"/>
                  <a:pt x="1216810" y="323464"/>
                </a:cubicBezTo>
                <a:cubicBezTo>
                  <a:pt x="1298998" y="261556"/>
                  <a:pt x="1350365" y="180035"/>
                  <a:pt x="1370912" y="78901"/>
                </a:cubicBezTo>
                <a:lnTo>
                  <a:pt x="13784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232" name="Date Placeholder 1">
            <a:extLst>
              <a:ext uri="{FF2B5EF4-FFF2-40B4-BE49-F238E27FC236}">
                <a16:creationId xmlns:a16="http://schemas.microsoft.com/office/drawing/2014/main" id="{267E9864-551E-096E-D819-B278113FBB86}"/>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D38BE449-AD67-4AFB-B6E7-E4643F640A35}"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52233" name="Slide Number Placeholder 2">
            <a:extLst>
              <a:ext uri="{FF2B5EF4-FFF2-40B4-BE49-F238E27FC236}">
                <a16:creationId xmlns:a16="http://schemas.microsoft.com/office/drawing/2014/main" id="{8ED1F830-CF0D-17DB-A615-65E44D77145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08E3E649-46A0-4599-96A8-9C2619EC523A}" type="slidenum">
              <a:rPr lang="zh-CN" altLang="en-US" sz="1200" smtClean="0">
                <a:solidFill>
                  <a:srgbClr val="898989"/>
                </a:solidFill>
              </a:rPr>
              <a:pPr>
                <a:lnSpc>
                  <a:spcPct val="100000"/>
                </a:lnSpc>
                <a:spcBef>
                  <a:spcPct val="0"/>
                </a:spcBef>
                <a:buFont typeface="Arial" panose="020B0604020202020204" pitchFamily="34" charset="0"/>
                <a:buNone/>
              </a:pPr>
              <a:t>34</a:t>
            </a:fld>
            <a:endParaRPr lang="zh-CN" altLang="en-US" sz="1200">
              <a:solidFill>
                <a:srgbClr val="89898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6C85E9C-DDE8-E3C9-5F30-5FAC0DF76B24}"/>
              </a:ext>
            </a:extLst>
          </p:cNvPr>
          <p:cNvSpPr/>
          <p:nvPr/>
        </p:nvSpPr>
        <p:spPr>
          <a:xfrm>
            <a:off x="39688" y="1314450"/>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53251" name="组合 17">
            <a:extLst>
              <a:ext uri="{FF2B5EF4-FFF2-40B4-BE49-F238E27FC236}">
                <a16:creationId xmlns:a16="http://schemas.microsoft.com/office/drawing/2014/main" id="{E12A690C-BC81-D57B-61A4-D515A44BF7F3}"/>
              </a:ext>
            </a:extLst>
          </p:cNvPr>
          <p:cNvGrpSpPr>
            <a:grpSpLocks/>
          </p:cNvGrpSpPr>
          <p:nvPr/>
        </p:nvGrpSpPr>
        <p:grpSpPr bwMode="auto">
          <a:xfrm>
            <a:off x="10625138" y="5580063"/>
            <a:ext cx="1566862" cy="1281112"/>
            <a:chOff x="694944" y="2097507"/>
            <a:chExt cx="4538312" cy="3707588"/>
          </a:xfrm>
        </p:grpSpPr>
        <p:pic>
          <p:nvPicPr>
            <p:cNvPr id="53263" name="Picture 20">
              <a:extLst>
                <a:ext uri="{FF2B5EF4-FFF2-40B4-BE49-F238E27FC236}">
                  <a16:creationId xmlns:a16="http://schemas.microsoft.com/office/drawing/2014/main" id="{6A9EB841-0DB9-E40C-6080-3CE39F8680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4" name="图片 19">
              <a:extLst>
                <a:ext uri="{FF2B5EF4-FFF2-40B4-BE49-F238E27FC236}">
                  <a16:creationId xmlns:a16="http://schemas.microsoft.com/office/drawing/2014/main" id="{795B6E9D-9E75-4A50-412A-1863B338075C}"/>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52" name="矩形 1">
            <a:extLst>
              <a:ext uri="{FF2B5EF4-FFF2-40B4-BE49-F238E27FC236}">
                <a16:creationId xmlns:a16="http://schemas.microsoft.com/office/drawing/2014/main" id="{32211435-C44D-017A-97DE-EB4DBDA2EBB4}"/>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3253" name="矩形 23">
            <a:extLst>
              <a:ext uri="{FF2B5EF4-FFF2-40B4-BE49-F238E27FC236}">
                <a16:creationId xmlns:a16="http://schemas.microsoft.com/office/drawing/2014/main" id="{3425D1AF-CD6B-66AE-0D42-B9808ABFA46F}"/>
              </a:ext>
            </a:extLst>
          </p:cNvPr>
          <p:cNvSpPr>
            <a:spLocks noChangeArrowheads="1"/>
          </p:cNvSpPr>
          <p:nvPr/>
        </p:nvSpPr>
        <p:spPr bwMode="auto">
          <a:xfrm>
            <a:off x="144463" y="207963"/>
            <a:ext cx="2225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Python JSON</a:t>
            </a:r>
            <a:endParaRPr lang="zh-CN" altLang="en-US" sz="2400" b="1">
              <a:latin typeface="Microsoft YaHei" panose="020B0503020204020204" pitchFamily="34" charset="-122"/>
              <a:ea typeface="Microsoft YaHei" panose="020B0503020204020204" pitchFamily="34" charset="-122"/>
            </a:endParaRPr>
          </a:p>
        </p:txBody>
      </p:sp>
      <p:sp>
        <p:nvSpPr>
          <p:cNvPr id="53254" name="TextBox 13">
            <a:extLst>
              <a:ext uri="{FF2B5EF4-FFF2-40B4-BE49-F238E27FC236}">
                <a16:creationId xmlns:a16="http://schemas.microsoft.com/office/drawing/2014/main" id="{9941B913-50AD-2DCD-A317-146FA356D0DC}"/>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48135" name="组合 8">
            <a:extLst>
              <a:ext uri="{FF2B5EF4-FFF2-40B4-BE49-F238E27FC236}">
                <a16:creationId xmlns:a16="http://schemas.microsoft.com/office/drawing/2014/main" id="{B01128D1-AC03-5001-560B-E73C924CDD72}"/>
              </a:ext>
            </a:extLst>
          </p:cNvPr>
          <p:cNvGrpSpPr>
            <a:grpSpLocks/>
          </p:cNvGrpSpPr>
          <p:nvPr/>
        </p:nvGrpSpPr>
        <p:grpSpPr bwMode="auto">
          <a:xfrm>
            <a:off x="212725" y="1565275"/>
            <a:ext cx="546100" cy="541338"/>
            <a:chOff x="6912864" y="3136392"/>
            <a:chExt cx="649224" cy="649224"/>
          </a:xfrm>
        </p:grpSpPr>
        <p:sp>
          <p:nvSpPr>
            <p:cNvPr id="53261" name="Freeform 620">
              <a:extLst>
                <a:ext uri="{FF2B5EF4-FFF2-40B4-BE49-F238E27FC236}">
                  <a16:creationId xmlns:a16="http://schemas.microsoft.com/office/drawing/2014/main" id="{1A308F76-18E5-5291-CDDB-1B9137249E4D}"/>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椭圆 10">
              <a:extLst>
                <a:ext uri="{FF2B5EF4-FFF2-40B4-BE49-F238E27FC236}">
                  <a16:creationId xmlns:a16="http://schemas.microsoft.com/office/drawing/2014/main" id="{1B1AA99A-040C-E475-B025-F1DF75EE48C7}"/>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53256" name="Date Placeholder 1">
            <a:extLst>
              <a:ext uri="{FF2B5EF4-FFF2-40B4-BE49-F238E27FC236}">
                <a16:creationId xmlns:a16="http://schemas.microsoft.com/office/drawing/2014/main" id="{7DE93259-1297-B1B8-9CC9-E2785195E83B}"/>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C9F633C2-791C-4D1A-830D-F0A6D0CF665F}"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53257" name="Slide Number Placeholder 2">
            <a:extLst>
              <a:ext uri="{FF2B5EF4-FFF2-40B4-BE49-F238E27FC236}">
                <a16:creationId xmlns:a16="http://schemas.microsoft.com/office/drawing/2014/main" id="{63536248-A308-2A5F-095D-5EAFD319CD9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CA4C051D-2207-40AB-BE68-992AB1BED3F6}" type="slidenum">
              <a:rPr lang="zh-CN" altLang="en-US" sz="1200" smtClean="0">
                <a:solidFill>
                  <a:srgbClr val="898989"/>
                </a:solidFill>
              </a:rPr>
              <a:pPr>
                <a:lnSpc>
                  <a:spcPct val="100000"/>
                </a:lnSpc>
                <a:spcBef>
                  <a:spcPct val="0"/>
                </a:spcBef>
                <a:buFont typeface="Arial" panose="020B0604020202020204" pitchFamily="34" charset="0"/>
                <a:buNone/>
              </a:pPr>
              <a:t>35</a:t>
            </a:fld>
            <a:endParaRPr lang="zh-CN" altLang="en-US" sz="1200">
              <a:solidFill>
                <a:srgbClr val="898989"/>
              </a:solidFill>
            </a:endParaRPr>
          </a:p>
        </p:txBody>
      </p:sp>
      <p:sp>
        <p:nvSpPr>
          <p:cNvPr id="53258" name="TextBox 13">
            <a:extLst>
              <a:ext uri="{FF2B5EF4-FFF2-40B4-BE49-F238E27FC236}">
                <a16:creationId xmlns:a16="http://schemas.microsoft.com/office/drawing/2014/main" id="{F29A2E4F-7D9C-3C31-55C5-2079CD2CA81E}"/>
              </a:ext>
            </a:extLst>
          </p:cNvPr>
          <p:cNvSpPr txBox="1">
            <a:spLocks noChangeArrowheads="1"/>
          </p:cNvSpPr>
          <p:nvPr/>
        </p:nvSpPr>
        <p:spPr bwMode="auto">
          <a:xfrm>
            <a:off x="1768475" y="4103688"/>
            <a:ext cx="5218113" cy="307975"/>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en-US" sz="2000">
                <a:solidFill>
                  <a:schemeClr val="accent2"/>
                </a:solidFill>
                <a:hlinkClick r:id="rId5"/>
              </a:rPr>
              <a:t>https://www.w3schools.com/js/js_json_intro.asp</a:t>
            </a:r>
            <a:r>
              <a:rPr lang="en-US" altLang="en-US" sz="2000">
                <a:solidFill>
                  <a:schemeClr val="accent2"/>
                </a:solidFill>
              </a:rPr>
              <a:t> </a:t>
            </a:r>
            <a:endParaRPr lang="en-US" altLang="zh-CN" sz="2000" b="1">
              <a:solidFill>
                <a:schemeClr val="accent2"/>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2" name="Picture 1">
            <a:extLst>
              <a:ext uri="{FF2B5EF4-FFF2-40B4-BE49-F238E27FC236}">
                <a16:creationId xmlns:a16="http://schemas.microsoft.com/office/drawing/2014/main" id="{3D2CA9A1-466A-3BEA-6F3F-9A65A29ABB2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93113" y="1314450"/>
            <a:ext cx="316865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3">
            <a:extLst>
              <a:ext uri="{FF2B5EF4-FFF2-40B4-BE49-F238E27FC236}">
                <a16:creationId xmlns:a16="http://schemas.microsoft.com/office/drawing/2014/main" id="{F081C4E6-19FE-9AC5-352F-5AAE65BB5AD2}"/>
              </a:ext>
            </a:extLst>
          </p:cNvPr>
          <p:cNvSpPr txBox="1">
            <a:spLocks noChangeArrowheads="1"/>
          </p:cNvSpPr>
          <p:nvPr/>
        </p:nvSpPr>
        <p:spPr bwMode="auto">
          <a:xfrm>
            <a:off x="855663" y="1784350"/>
            <a:ext cx="72485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JavaScript Object Notation (JSON) is an open-standard </a:t>
            </a: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file format</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or data interchange format that uses human-readable text to transmit data objects consisting of attribute–value pairs.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4E87D2B-63E6-425D-F7E0-4FBBBF908834}"/>
              </a:ext>
            </a:extLst>
          </p:cNvPr>
          <p:cNvSpPr/>
          <p:nvPr/>
        </p:nvSpPr>
        <p:spPr>
          <a:xfrm>
            <a:off x="39688" y="1314450"/>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55299" name="组合 17">
            <a:extLst>
              <a:ext uri="{FF2B5EF4-FFF2-40B4-BE49-F238E27FC236}">
                <a16:creationId xmlns:a16="http://schemas.microsoft.com/office/drawing/2014/main" id="{65241266-221D-E6AC-9D4B-C1D54CFFC8E5}"/>
              </a:ext>
            </a:extLst>
          </p:cNvPr>
          <p:cNvGrpSpPr>
            <a:grpSpLocks/>
          </p:cNvGrpSpPr>
          <p:nvPr/>
        </p:nvGrpSpPr>
        <p:grpSpPr bwMode="auto">
          <a:xfrm>
            <a:off x="10625138" y="5580063"/>
            <a:ext cx="1566862" cy="1281112"/>
            <a:chOff x="694944" y="2097507"/>
            <a:chExt cx="4538312" cy="3707588"/>
          </a:xfrm>
        </p:grpSpPr>
        <p:pic>
          <p:nvPicPr>
            <p:cNvPr id="55311" name="Picture 20">
              <a:extLst>
                <a:ext uri="{FF2B5EF4-FFF2-40B4-BE49-F238E27FC236}">
                  <a16:creationId xmlns:a16="http://schemas.microsoft.com/office/drawing/2014/main" id="{437E7D4E-0C00-B6E1-C2D0-64EA356B06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2" name="图片 19">
              <a:extLst>
                <a:ext uri="{FF2B5EF4-FFF2-40B4-BE49-F238E27FC236}">
                  <a16:creationId xmlns:a16="http://schemas.microsoft.com/office/drawing/2014/main" id="{3D050803-BE2E-EBD9-2E58-80C81287BA17}"/>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300" name="矩形 1">
            <a:extLst>
              <a:ext uri="{FF2B5EF4-FFF2-40B4-BE49-F238E27FC236}">
                <a16:creationId xmlns:a16="http://schemas.microsoft.com/office/drawing/2014/main" id="{FB72EA1D-84E1-A75B-843D-2E8DE29B195D}"/>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5301" name="矩形 23">
            <a:extLst>
              <a:ext uri="{FF2B5EF4-FFF2-40B4-BE49-F238E27FC236}">
                <a16:creationId xmlns:a16="http://schemas.microsoft.com/office/drawing/2014/main" id="{5486DD95-E81C-2F65-D4D5-D55E54DB250F}"/>
              </a:ext>
            </a:extLst>
          </p:cNvPr>
          <p:cNvSpPr>
            <a:spLocks noChangeArrowheads="1"/>
          </p:cNvSpPr>
          <p:nvPr/>
        </p:nvSpPr>
        <p:spPr bwMode="auto">
          <a:xfrm>
            <a:off x="144463" y="207963"/>
            <a:ext cx="2081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Python XML</a:t>
            </a:r>
            <a:endParaRPr lang="zh-CN" altLang="en-US" sz="2400" b="1">
              <a:latin typeface="Microsoft YaHei" panose="020B0503020204020204" pitchFamily="34" charset="-122"/>
              <a:ea typeface="Microsoft YaHei" panose="020B0503020204020204" pitchFamily="34" charset="-122"/>
            </a:endParaRPr>
          </a:p>
        </p:txBody>
      </p:sp>
      <p:sp>
        <p:nvSpPr>
          <p:cNvPr id="55302" name="TextBox 13">
            <a:extLst>
              <a:ext uri="{FF2B5EF4-FFF2-40B4-BE49-F238E27FC236}">
                <a16:creationId xmlns:a16="http://schemas.microsoft.com/office/drawing/2014/main" id="{09777A0A-39F3-2790-426E-D8915FA2F06B}"/>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48135" name="组合 8">
            <a:extLst>
              <a:ext uri="{FF2B5EF4-FFF2-40B4-BE49-F238E27FC236}">
                <a16:creationId xmlns:a16="http://schemas.microsoft.com/office/drawing/2014/main" id="{456A3D01-BD21-DC6E-F133-68B7B41E0BB5}"/>
              </a:ext>
            </a:extLst>
          </p:cNvPr>
          <p:cNvGrpSpPr>
            <a:grpSpLocks/>
          </p:cNvGrpSpPr>
          <p:nvPr/>
        </p:nvGrpSpPr>
        <p:grpSpPr bwMode="auto">
          <a:xfrm>
            <a:off x="212725" y="1565275"/>
            <a:ext cx="546100" cy="541338"/>
            <a:chOff x="6912864" y="3136392"/>
            <a:chExt cx="649224" cy="649224"/>
          </a:xfrm>
        </p:grpSpPr>
        <p:sp>
          <p:nvSpPr>
            <p:cNvPr id="55309" name="Freeform 620">
              <a:extLst>
                <a:ext uri="{FF2B5EF4-FFF2-40B4-BE49-F238E27FC236}">
                  <a16:creationId xmlns:a16="http://schemas.microsoft.com/office/drawing/2014/main" id="{B67C0502-5133-E8F2-845C-7D24273D2E7B}"/>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椭圆 10">
              <a:extLst>
                <a:ext uri="{FF2B5EF4-FFF2-40B4-BE49-F238E27FC236}">
                  <a16:creationId xmlns:a16="http://schemas.microsoft.com/office/drawing/2014/main" id="{DFEA8E1E-6CE1-0662-1A19-0F0B3D352377}"/>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48136" name="TextBox 13">
            <a:extLst>
              <a:ext uri="{FF2B5EF4-FFF2-40B4-BE49-F238E27FC236}">
                <a16:creationId xmlns:a16="http://schemas.microsoft.com/office/drawing/2014/main" id="{D4F12ECD-6621-779A-8ED8-849A5580EEF8}"/>
              </a:ext>
            </a:extLst>
          </p:cNvPr>
          <p:cNvSpPr txBox="1">
            <a:spLocks noChangeArrowheads="1"/>
          </p:cNvSpPr>
          <p:nvPr/>
        </p:nvSpPr>
        <p:spPr bwMode="auto">
          <a:xfrm>
            <a:off x="1050925" y="1657350"/>
            <a:ext cx="70278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Extensible Markup Language (XML) is a markup language that defines a set of rules for encoding documents in a format that is both human-readable and machine-readable.</a:t>
            </a:r>
          </a:p>
        </p:txBody>
      </p:sp>
      <p:sp>
        <p:nvSpPr>
          <p:cNvPr id="55305" name="Date Placeholder 1">
            <a:extLst>
              <a:ext uri="{FF2B5EF4-FFF2-40B4-BE49-F238E27FC236}">
                <a16:creationId xmlns:a16="http://schemas.microsoft.com/office/drawing/2014/main" id="{0F03783D-3311-5992-68FB-DC80577A25FB}"/>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1E2952C5-6D4E-4B04-BC1B-662193A80769}"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55306" name="Slide Number Placeholder 2">
            <a:extLst>
              <a:ext uri="{FF2B5EF4-FFF2-40B4-BE49-F238E27FC236}">
                <a16:creationId xmlns:a16="http://schemas.microsoft.com/office/drawing/2014/main" id="{1D2461F5-2D0B-0028-9ABE-785FF7C82DB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7F63712D-A80B-4501-800F-5A3AF260EAEB}" type="slidenum">
              <a:rPr lang="zh-CN" altLang="en-US" sz="1200" smtClean="0">
                <a:solidFill>
                  <a:srgbClr val="898989"/>
                </a:solidFill>
              </a:rPr>
              <a:pPr>
                <a:lnSpc>
                  <a:spcPct val="100000"/>
                </a:lnSpc>
                <a:spcBef>
                  <a:spcPct val="0"/>
                </a:spcBef>
                <a:buFont typeface="Arial" panose="020B0604020202020204" pitchFamily="34" charset="0"/>
                <a:buNone/>
              </a:pPr>
              <a:t>36</a:t>
            </a:fld>
            <a:endParaRPr lang="zh-CN" altLang="en-US" sz="1200">
              <a:solidFill>
                <a:srgbClr val="898989"/>
              </a:solidFill>
            </a:endParaRPr>
          </a:p>
        </p:txBody>
      </p:sp>
      <p:sp>
        <p:nvSpPr>
          <p:cNvPr id="55307" name="TextBox 13">
            <a:extLst>
              <a:ext uri="{FF2B5EF4-FFF2-40B4-BE49-F238E27FC236}">
                <a16:creationId xmlns:a16="http://schemas.microsoft.com/office/drawing/2014/main" id="{1883DF90-C387-D95D-BC59-0916D4E8EF9D}"/>
              </a:ext>
            </a:extLst>
          </p:cNvPr>
          <p:cNvSpPr txBox="1">
            <a:spLocks noChangeArrowheads="1"/>
          </p:cNvSpPr>
          <p:nvPr/>
        </p:nvSpPr>
        <p:spPr bwMode="auto">
          <a:xfrm>
            <a:off x="1320800" y="3965575"/>
            <a:ext cx="5218113" cy="307975"/>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en-US" sz="2000">
                <a:solidFill>
                  <a:schemeClr val="accent2"/>
                </a:solidFill>
                <a:hlinkClick r:id="rId5"/>
              </a:rPr>
              <a:t>https://www.w3schools.com/xml/xml_whatis.asp</a:t>
            </a:r>
            <a:r>
              <a:rPr lang="en-US" altLang="en-US" sz="2000">
                <a:solidFill>
                  <a:schemeClr val="accent2"/>
                </a:solidFill>
              </a:rPr>
              <a:t> </a:t>
            </a:r>
            <a:endParaRPr lang="en-US" altLang="zh-CN" sz="2000" b="1">
              <a:solidFill>
                <a:schemeClr val="accent2"/>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3" name="Picture 2">
            <a:extLst>
              <a:ext uri="{FF2B5EF4-FFF2-40B4-BE49-F238E27FC236}">
                <a16:creationId xmlns:a16="http://schemas.microsoft.com/office/drawing/2014/main" id="{D03CB757-C542-C9CF-3FF5-C10022ED0DE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62938" y="1460500"/>
            <a:ext cx="3651250" cy="416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5"/>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48136"/>
                                        </p:tgtEl>
                                        <p:attrNameLst>
                                          <p:attrName>style.visibility</p:attrName>
                                        </p:attrNameLst>
                                      </p:cBhvr>
                                      <p:to>
                                        <p:strVal val="visible"/>
                                      </p:to>
                                    </p:set>
                                    <p:anim calcmode="lin" valueType="num">
                                      <p:cBhvr additive="base">
                                        <p:cTn id="9" dur="500" fill="hold"/>
                                        <p:tgtEl>
                                          <p:spTgt spid="48136"/>
                                        </p:tgtEl>
                                        <p:attrNameLst>
                                          <p:attrName>ppt_x</p:attrName>
                                        </p:attrNameLst>
                                      </p:cBhvr>
                                      <p:tavLst>
                                        <p:tav tm="0">
                                          <p:val>
                                            <p:strVal val="#ppt_x"/>
                                          </p:val>
                                        </p:tav>
                                        <p:tav tm="100000">
                                          <p:val>
                                            <p:strVal val="#ppt_x"/>
                                          </p:val>
                                        </p:tav>
                                      </p:tavLst>
                                    </p:anim>
                                    <p:anim calcmode="lin" valueType="num">
                                      <p:cBhvr additive="base">
                                        <p:cTn id="10" dur="500" fill="hold"/>
                                        <p:tgtEl>
                                          <p:spTgt spid="48136"/>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EC4751B-D4B8-50B9-6BFE-D2AD3ACD1308}"/>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57347" name="组合 17">
            <a:extLst>
              <a:ext uri="{FF2B5EF4-FFF2-40B4-BE49-F238E27FC236}">
                <a16:creationId xmlns:a16="http://schemas.microsoft.com/office/drawing/2014/main" id="{5015E1AB-EDA7-C64B-586D-F464A6211DF9}"/>
              </a:ext>
            </a:extLst>
          </p:cNvPr>
          <p:cNvGrpSpPr>
            <a:grpSpLocks/>
          </p:cNvGrpSpPr>
          <p:nvPr/>
        </p:nvGrpSpPr>
        <p:grpSpPr bwMode="auto">
          <a:xfrm>
            <a:off x="10625138" y="5580063"/>
            <a:ext cx="1566862" cy="1281112"/>
            <a:chOff x="694944" y="2097507"/>
            <a:chExt cx="4538312" cy="3707588"/>
          </a:xfrm>
        </p:grpSpPr>
        <p:pic>
          <p:nvPicPr>
            <p:cNvPr id="57370" name="Picture 20">
              <a:extLst>
                <a:ext uri="{FF2B5EF4-FFF2-40B4-BE49-F238E27FC236}">
                  <a16:creationId xmlns:a16="http://schemas.microsoft.com/office/drawing/2014/main" id="{30DBA12C-0D8C-C730-CEC8-6857D5D1C3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1" name="图片 19">
              <a:extLst>
                <a:ext uri="{FF2B5EF4-FFF2-40B4-BE49-F238E27FC236}">
                  <a16:creationId xmlns:a16="http://schemas.microsoft.com/office/drawing/2014/main" id="{2DB75761-CB87-A8AF-7E5D-B62DF979219A}"/>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48" name="矩形 1">
            <a:extLst>
              <a:ext uri="{FF2B5EF4-FFF2-40B4-BE49-F238E27FC236}">
                <a16:creationId xmlns:a16="http://schemas.microsoft.com/office/drawing/2014/main" id="{1C75E8B1-02B8-D125-A600-C9E300C23311}"/>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7349" name="矩形 23">
            <a:extLst>
              <a:ext uri="{FF2B5EF4-FFF2-40B4-BE49-F238E27FC236}">
                <a16:creationId xmlns:a16="http://schemas.microsoft.com/office/drawing/2014/main" id="{B741C8DB-8201-45D8-B6A0-92BBC1AAC6D1}"/>
              </a:ext>
            </a:extLst>
          </p:cNvPr>
          <p:cNvSpPr>
            <a:spLocks noChangeArrowheads="1"/>
          </p:cNvSpPr>
          <p:nvPr/>
        </p:nvSpPr>
        <p:spPr bwMode="auto">
          <a:xfrm>
            <a:off x="144463" y="207963"/>
            <a:ext cx="9493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What is difference between a Python JSON and Dictionary?</a:t>
            </a:r>
          </a:p>
        </p:txBody>
      </p:sp>
      <p:sp>
        <p:nvSpPr>
          <p:cNvPr id="57350" name="TextBox 13">
            <a:extLst>
              <a:ext uri="{FF2B5EF4-FFF2-40B4-BE49-F238E27FC236}">
                <a16:creationId xmlns:a16="http://schemas.microsoft.com/office/drawing/2014/main" id="{721F18F5-23C8-3C8D-97E0-F9A27EAF54A2}"/>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57351" name="组合 8">
            <a:extLst>
              <a:ext uri="{FF2B5EF4-FFF2-40B4-BE49-F238E27FC236}">
                <a16:creationId xmlns:a16="http://schemas.microsoft.com/office/drawing/2014/main" id="{31BCF8B5-13A8-3052-F833-CB28AE09530B}"/>
              </a:ext>
            </a:extLst>
          </p:cNvPr>
          <p:cNvGrpSpPr>
            <a:grpSpLocks/>
          </p:cNvGrpSpPr>
          <p:nvPr/>
        </p:nvGrpSpPr>
        <p:grpSpPr bwMode="auto">
          <a:xfrm>
            <a:off x="215900" y="1873250"/>
            <a:ext cx="546100" cy="541338"/>
            <a:chOff x="6912864" y="3136392"/>
            <a:chExt cx="649224" cy="649224"/>
          </a:xfrm>
        </p:grpSpPr>
        <p:sp>
          <p:nvSpPr>
            <p:cNvPr id="57368" name="Freeform 620">
              <a:extLst>
                <a:ext uri="{FF2B5EF4-FFF2-40B4-BE49-F238E27FC236}">
                  <a16:creationId xmlns:a16="http://schemas.microsoft.com/office/drawing/2014/main" id="{EC9CED40-9D35-35F5-D99E-827909766FA4}"/>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椭圆 10">
              <a:extLst>
                <a:ext uri="{FF2B5EF4-FFF2-40B4-BE49-F238E27FC236}">
                  <a16:creationId xmlns:a16="http://schemas.microsoft.com/office/drawing/2014/main" id="{32AC062E-2ABF-16D2-CD6E-0B393AB0FBA1}"/>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57352" name="TextBox 13">
            <a:extLst>
              <a:ext uri="{FF2B5EF4-FFF2-40B4-BE49-F238E27FC236}">
                <a16:creationId xmlns:a16="http://schemas.microsoft.com/office/drawing/2014/main" id="{13B7199D-2377-FB1B-0961-9BD6B35FF9CF}"/>
              </a:ext>
            </a:extLst>
          </p:cNvPr>
          <p:cNvSpPr txBox="1">
            <a:spLocks noChangeArrowheads="1"/>
          </p:cNvSpPr>
          <p:nvPr/>
        </p:nvSpPr>
        <p:spPr bwMode="auto">
          <a:xfrm>
            <a:off x="914400" y="2106613"/>
            <a:ext cx="10958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JSON stands for JavaScript Object notation and is an open standard human readable data format. </a:t>
            </a:r>
          </a:p>
        </p:txBody>
      </p:sp>
      <p:sp>
        <p:nvSpPr>
          <p:cNvPr id="57353" name="Date Placeholder 1">
            <a:extLst>
              <a:ext uri="{FF2B5EF4-FFF2-40B4-BE49-F238E27FC236}">
                <a16:creationId xmlns:a16="http://schemas.microsoft.com/office/drawing/2014/main" id="{5453D64D-9D28-7391-5344-8C5D328F37C7}"/>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3E16EAD2-7658-4B15-930C-117C30338D10}"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57354" name="Slide Number Placeholder 2">
            <a:extLst>
              <a:ext uri="{FF2B5EF4-FFF2-40B4-BE49-F238E27FC236}">
                <a16:creationId xmlns:a16="http://schemas.microsoft.com/office/drawing/2014/main" id="{818E9BAE-9860-06C9-BA61-C8A3861CC90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408427B2-6D5A-4D6A-9EF0-220412E6075C}" type="slidenum">
              <a:rPr lang="zh-CN" altLang="en-US" sz="1200" smtClean="0">
                <a:solidFill>
                  <a:srgbClr val="898989"/>
                </a:solidFill>
              </a:rPr>
              <a:pPr>
                <a:lnSpc>
                  <a:spcPct val="100000"/>
                </a:lnSpc>
                <a:spcBef>
                  <a:spcPct val="0"/>
                </a:spcBef>
                <a:buFont typeface="Arial" panose="020B0604020202020204" pitchFamily="34" charset="0"/>
                <a:buNone/>
              </a:pPr>
              <a:t>37</a:t>
            </a:fld>
            <a:endParaRPr lang="zh-CN" altLang="en-US" sz="1200">
              <a:solidFill>
                <a:srgbClr val="898989"/>
              </a:solidFill>
            </a:endParaRPr>
          </a:p>
        </p:txBody>
      </p:sp>
      <p:grpSp>
        <p:nvGrpSpPr>
          <p:cNvPr id="57355" name="组合 8">
            <a:extLst>
              <a:ext uri="{FF2B5EF4-FFF2-40B4-BE49-F238E27FC236}">
                <a16:creationId xmlns:a16="http://schemas.microsoft.com/office/drawing/2014/main" id="{193182A4-E936-7CB1-8EE9-84B45A8E4E1D}"/>
              </a:ext>
            </a:extLst>
          </p:cNvPr>
          <p:cNvGrpSpPr>
            <a:grpSpLocks/>
          </p:cNvGrpSpPr>
          <p:nvPr/>
        </p:nvGrpSpPr>
        <p:grpSpPr bwMode="auto">
          <a:xfrm>
            <a:off x="215900" y="2808288"/>
            <a:ext cx="546100" cy="541337"/>
            <a:chOff x="6912864" y="3136392"/>
            <a:chExt cx="649224" cy="649224"/>
          </a:xfrm>
        </p:grpSpPr>
        <p:sp>
          <p:nvSpPr>
            <p:cNvPr id="57366" name="Freeform 620">
              <a:extLst>
                <a:ext uri="{FF2B5EF4-FFF2-40B4-BE49-F238E27FC236}">
                  <a16:creationId xmlns:a16="http://schemas.microsoft.com/office/drawing/2014/main" id="{D205F135-1AF9-6037-2D2B-67CA2C56639B}"/>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椭圆 10">
              <a:extLst>
                <a:ext uri="{FF2B5EF4-FFF2-40B4-BE49-F238E27FC236}">
                  <a16:creationId xmlns:a16="http://schemas.microsoft.com/office/drawing/2014/main" id="{78BEDA95-3815-0F92-2F37-ABB818159088}"/>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57356" name="TextBox 13">
            <a:extLst>
              <a:ext uri="{FF2B5EF4-FFF2-40B4-BE49-F238E27FC236}">
                <a16:creationId xmlns:a16="http://schemas.microsoft.com/office/drawing/2014/main" id="{13ECC536-0B09-899A-88EB-BB0B2E288715}"/>
              </a:ext>
            </a:extLst>
          </p:cNvPr>
          <p:cNvSpPr txBox="1">
            <a:spLocks noChangeArrowheads="1"/>
          </p:cNvSpPr>
          <p:nvPr/>
        </p:nvSpPr>
        <p:spPr bwMode="auto">
          <a:xfrm>
            <a:off x="914400" y="2909888"/>
            <a:ext cx="10958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 python dictionary is a list that is indexed by key values. </a:t>
            </a:r>
          </a:p>
        </p:txBody>
      </p:sp>
      <p:sp>
        <p:nvSpPr>
          <p:cNvPr id="57357" name="TextBox 13">
            <a:extLst>
              <a:ext uri="{FF2B5EF4-FFF2-40B4-BE49-F238E27FC236}">
                <a16:creationId xmlns:a16="http://schemas.microsoft.com/office/drawing/2014/main" id="{6DF01246-B18F-1480-B729-1A8A1736C5F6}"/>
              </a:ext>
            </a:extLst>
          </p:cNvPr>
          <p:cNvSpPr txBox="1">
            <a:spLocks noChangeArrowheads="1"/>
          </p:cNvSpPr>
          <p:nvPr/>
        </p:nvSpPr>
        <p:spPr bwMode="auto">
          <a:xfrm>
            <a:off x="2451100" y="5559425"/>
            <a:ext cx="5722938" cy="307975"/>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en-US" sz="2000">
                <a:solidFill>
                  <a:schemeClr val="accent2"/>
                </a:solidFill>
                <a:hlinkClick r:id="rId5"/>
              </a:rPr>
              <a:t>https://www.w3schools.com/python/python_json.asp</a:t>
            </a:r>
            <a:r>
              <a:rPr lang="en-US" altLang="en-US" sz="2000">
                <a:solidFill>
                  <a:schemeClr val="accent2"/>
                </a:solidFill>
              </a:rPr>
              <a:t> </a:t>
            </a:r>
            <a:endParaRPr lang="en-US" altLang="zh-CN" sz="2000" b="1">
              <a:solidFill>
                <a:schemeClr val="accent2"/>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57358" name="组合 8">
            <a:extLst>
              <a:ext uri="{FF2B5EF4-FFF2-40B4-BE49-F238E27FC236}">
                <a16:creationId xmlns:a16="http://schemas.microsoft.com/office/drawing/2014/main" id="{2556AF65-F6B6-0F7B-CA8B-38FE595B40EF}"/>
              </a:ext>
            </a:extLst>
          </p:cNvPr>
          <p:cNvGrpSpPr>
            <a:grpSpLocks/>
          </p:cNvGrpSpPr>
          <p:nvPr/>
        </p:nvGrpSpPr>
        <p:grpSpPr bwMode="auto">
          <a:xfrm>
            <a:off x="227013" y="3581400"/>
            <a:ext cx="546100" cy="541338"/>
            <a:chOff x="6912864" y="3136392"/>
            <a:chExt cx="649224" cy="649224"/>
          </a:xfrm>
        </p:grpSpPr>
        <p:sp>
          <p:nvSpPr>
            <p:cNvPr id="57364" name="Freeform 620">
              <a:extLst>
                <a:ext uri="{FF2B5EF4-FFF2-40B4-BE49-F238E27FC236}">
                  <a16:creationId xmlns:a16="http://schemas.microsoft.com/office/drawing/2014/main" id="{42FF84C0-B053-6D45-8045-C603CA2CB1DE}"/>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椭圆 10">
              <a:extLst>
                <a:ext uri="{FF2B5EF4-FFF2-40B4-BE49-F238E27FC236}">
                  <a16:creationId xmlns:a16="http://schemas.microsoft.com/office/drawing/2014/main" id="{08A0AEE4-90CC-6D6E-485B-780849BE0337}"/>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57359" name="TextBox 13">
            <a:extLst>
              <a:ext uri="{FF2B5EF4-FFF2-40B4-BE49-F238E27FC236}">
                <a16:creationId xmlns:a16="http://schemas.microsoft.com/office/drawing/2014/main" id="{7558725D-4323-72CD-809C-212CAA62F8FB}"/>
              </a:ext>
            </a:extLst>
          </p:cNvPr>
          <p:cNvSpPr txBox="1">
            <a:spLocks noChangeArrowheads="1"/>
          </p:cNvSpPr>
          <p:nvPr/>
        </p:nvSpPr>
        <p:spPr bwMode="auto">
          <a:xfrm>
            <a:off x="925513" y="3814763"/>
            <a:ext cx="109585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It is apples vs. oranges comparison: JSON is a data format (a string), Python dictionary is a data structure (in-memory object).</a:t>
            </a:r>
          </a:p>
        </p:txBody>
      </p:sp>
      <p:grpSp>
        <p:nvGrpSpPr>
          <p:cNvPr id="57360" name="组合 8">
            <a:extLst>
              <a:ext uri="{FF2B5EF4-FFF2-40B4-BE49-F238E27FC236}">
                <a16:creationId xmlns:a16="http://schemas.microsoft.com/office/drawing/2014/main" id="{94BECEF0-F860-CF64-F382-A5EECB4B5012}"/>
              </a:ext>
            </a:extLst>
          </p:cNvPr>
          <p:cNvGrpSpPr>
            <a:grpSpLocks/>
          </p:cNvGrpSpPr>
          <p:nvPr/>
        </p:nvGrpSpPr>
        <p:grpSpPr bwMode="auto">
          <a:xfrm>
            <a:off x="227013" y="4516438"/>
            <a:ext cx="546100" cy="541337"/>
            <a:chOff x="6912864" y="3136392"/>
            <a:chExt cx="649224" cy="649224"/>
          </a:xfrm>
        </p:grpSpPr>
        <p:sp>
          <p:nvSpPr>
            <p:cNvPr id="57362" name="Freeform 620">
              <a:extLst>
                <a:ext uri="{FF2B5EF4-FFF2-40B4-BE49-F238E27FC236}">
                  <a16:creationId xmlns:a16="http://schemas.microsoft.com/office/drawing/2014/main" id="{F7161316-A5BE-F0D8-E5E8-4C406E89A295}"/>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椭圆 10">
              <a:extLst>
                <a:ext uri="{FF2B5EF4-FFF2-40B4-BE49-F238E27FC236}">
                  <a16:creationId xmlns:a16="http://schemas.microsoft.com/office/drawing/2014/main" id="{9D6676BB-BDD1-FF92-6E80-9E1DC8A9E678}"/>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57361" name="TextBox 13">
            <a:extLst>
              <a:ext uri="{FF2B5EF4-FFF2-40B4-BE49-F238E27FC236}">
                <a16:creationId xmlns:a16="http://schemas.microsoft.com/office/drawing/2014/main" id="{F6FC7970-7DF5-0196-80D6-6089A920AF37}"/>
              </a:ext>
            </a:extLst>
          </p:cNvPr>
          <p:cNvSpPr txBox="1">
            <a:spLocks noChangeArrowheads="1"/>
          </p:cNvSpPr>
          <p:nvPr/>
        </p:nvSpPr>
        <p:spPr bwMode="auto">
          <a:xfrm>
            <a:off x="925513" y="4618038"/>
            <a:ext cx="109585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If you need to exchange data between different (perhaps even non-Python) processes then you could use JSON format to serialize your Python dictionary.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20">
            <a:extLst>
              <a:ext uri="{FF2B5EF4-FFF2-40B4-BE49-F238E27FC236}">
                <a16:creationId xmlns:a16="http://schemas.microsoft.com/office/drawing/2014/main" id="{8206F74C-3B4A-514B-B6AA-FBE7A255B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矩形 6">
            <a:extLst>
              <a:ext uri="{FF2B5EF4-FFF2-40B4-BE49-F238E27FC236}">
                <a16:creationId xmlns:a16="http://schemas.microsoft.com/office/drawing/2014/main" id="{7B991313-6084-F10A-13FC-EF3E9E8F5DEC}"/>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6" name="文本框 8">
            <a:extLst>
              <a:ext uri="{FF2B5EF4-FFF2-40B4-BE49-F238E27FC236}">
                <a16:creationId xmlns:a16="http://schemas.microsoft.com/office/drawing/2014/main" id="{2D78FBEA-E732-F485-A3CF-7CF827B99F9E}"/>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Microsoft YaHei" panose="020B0503020204020204" pitchFamily="34" charset="-122"/>
                <a:ea typeface="Microsoft YaHei" panose="020B0503020204020204" pitchFamily="34" charset="-122"/>
              </a:rPr>
              <a:t>6</a:t>
            </a:r>
            <a:endParaRPr lang="zh-CN" altLang="en-US" sz="34400" b="1">
              <a:solidFill>
                <a:srgbClr val="1C4885"/>
              </a:solidFill>
              <a:latin typeface="Microsoft YaHei" panose="020B0503020204020204" pitchFamily="34" charset="-122"/>
              <a:ea typeface="Microsoft YaHei" panose="020B0503020204020204" pitchFamily="34" charset="-122"/>
            </a:endParaRPr>
          </a:p>
        </p:txBody>
      </p:sp>
      <p:sp>
        <p:nvSpPr>
          <p:cNvPr id="59397" name="文本框 12">
            <a:extLst>
              <a:ext uri="{FF2B5EF4-FFF2-40B4-BE49-F238E27FC236}">
                <a16:creationId xmlns:a16="http://schemas.microsoft.com/office/drawing/2014/main" id="{034FB9AB-D98E-B1C3-2AEA-157D6F5C8E7D}"/>
              </a:ext>
            </a:extLst>
          </p:cNvPr>
          <p:cNvSpPr txBox="1">
            <a:spLocks noChangeArrowheads="1"/>
          </p:cNvSpPr>
          <p:nvPr/>
        </p:nvSpPr>
        <p:spPr bwMode="auto">
          <a:xfrm>
            <a:off x="2498725" y="3832225"/>
            <a:ext cx="94615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a:solidFill>
                  <a:srgbClr val="1C4885"/>
                </a:solidFill>
                <a:latin typeface="Microsoft YaHei" panose="020B0503020204020204" pitchFamily="34" charset="-122"/>
                <a:ea typeface="Microsoft YaHei" panose="020B0503020204020204" pitchFamily="34" charset="-122"/>
              </a:rPr>
              <a:t>Python Try Except</a:t>
            </a:r>
          </a:p>
          <a:p>
            <a:pPr eaLnBrk="1" hangingPunct="1">
              <a:lnSpc>
                <a:spcPct val="100000"/>
              </a:lnSpc>
              <a:spcBef>
                <a:spcPct val="0"/>
              </a:spcBef>
              <a:buFont typeface="Arial" panose="020B0604020202020204" pitchFamily="34" charset="0"/>
              <a:buNone/>
            </a:pPr>
            <a:endParaRPr lang="en-US" altLang="zh-CN" sz="6000" b="1">
              <a:solidFill>
                <a:srgbClr val="1C4885"/>
              </a:solidFill>
              <a:latin typeface="Microsoft YaHei" panose="020B0503020204020204" pitchFamily="34" charset="-122"/>
              <a:ea typeface="Microsoft YaHei" panose="020B0503020204020204" pitchFamily="34" charset="-122"/>
            </a:endParaRPr>
          </a:p>
        </p:txBody>
      </p:sp>
      <p:grpSp>
        <p:nvGrpSpPr>
          <p:cNvPr id="59398" name="组合 13">
            <a:extLst>
              <a:ext uri="{FF2B5EF4-FFF2-40B4-BE49-F238E27FC236}">
                <a16:creationId xmlns:a16="http://schemas.microsoft.com/office/drawing/2014/main" id="{7F1750B6-9B13-CAF9-92A8-5651A56C6E74}"/>
              </a:ext>
            </a:extLst>
          </p:cNvPr>
          <p:cNvGrpSpPr>
            <a:grpSpLocks noChangeAspect="1"/>
          </p:cNvGrpSpPr>
          <p:nvPr/>
        </p:nvGrpSpPr>
        <p:grpSpPr bwMode="auto">
          <a:xfrm>
            <a:off x="6804025" y="3178175"/>
            <a:ext cx="5578475" cy="3481388"/>
            <a:chOff x="0" y="0"/>
            <a:chExt cx="5324473" cy="3322983"/>
          </a:xfrm>
        </p:grpSpPr>
        <p:pic>
          <p:nvPicPr>
            <p:cNvPr id="59402" name="图片 14">
              <a:extLst>
                <a:ext uri="{FF2B5EF4-FFF2-40B4-BE49-F238E27FC236}">
                  <a16:creationId xmlns:a16="http://schemas.microsoft.com/office/drawing/2014/main" id="{BD6990CA-D85F-880D-74ED-FCB7F81A1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图片 15">
              <a:extLst>
                <a:ext uri="{FF2B5EF4-FFF2-40B4-BE49-F238E27FC236}">
                  <a16:creationId xmlns:a16="http://schemas.microsoft.com/office/drawing/2014/main" id="{725BF136-57F5-8178-9862-D8ABBD4EF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399" name="文本框 18">
            <a:extLst>
              <a:ext uri="{FF2B5EF4-FFF2-40B4-BE49-F238E27FC236}">
                <a16:creationId xmlns:a16="http://schemas.microsoft.com/office/drawing/2014/main" id="{B543391E-D298-827F-DD50-0B5794571BEB}"/>
              </a:ext>
            </a:extLst>
          </p:cNvPr>
          <p:cNvSpPr>
            <a:spLocks/>
          </p:cNvSpPr>
          <p:nvPr/>
        </p:nvSpPr>
        <p:spPr bwMode="auto">
          <a:xfrm>
            <a:off x="428625" y="4899025"/>
            <a:ext cx="2082800" cy="976313"/>
          </a:xfrm>
          <a:custGeom>
            <a:avLst/>
            <a:gdLst>
              <a:gd name="T0" fmla="*/ 1367527 w 2083287"/>
              <a:gd name="T1" fmla="*/ 0 h 976698"/>
              <a:gd name="T2" fmla="*/ 2066792 w 2083287"/>
              <a:gd name="T3" fmla="*/ 0 h 976698"/>
              <a:gd name="T4" fmla="*/ 2047765 w 2083287"/>
              <a:gd name="T5" fmla="*/ 195805 h 976698"/>
              <a:gd name="T6" fmla="*/ 1727109 w 2083287"/>
              <a:gd name="T7" fmla="*/ 702509 h 976698"/>
              <a:gd name="T8" fmla="*/ 815372 w 2083287"/>
              <a:gd name="T9" fmla="*/ 963693 h 976698"/>
              <a:gd name="T10" fmla="*/ 0 w 2083287"/>
              <a:gd name="T11" fmla="*/ 797292 h 976698"/>
              <a:gd name="T12" fmla="*/ 0 w 2083287"/>
              <a:gd name="T13" fmla="*/ 196989 h 976698"/>
              <a:gd name="T14" fmla="*/ 766663 w 2083287"/>
              <a:gd name="T15" fmla="*/ 441325 h 976698"/>
              <a:gd name="T16" fmla="*/ 1207177 w 2083287"/>
              <a:gd name="T17" fmla="*/ 319158 h 976698"/>
              <a:gd name="T18" fmla="*/ 1360060 w 2083287"/>
              <a:gd name="T19" fmla="*/ 77847 h 976698"/>
              <a:gd name="T20" fmla="*/ 1367527 w 2083287"/>
              <a:gd name="T21" fmla="*/ 0 h 976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3287" h="976698">
                <a:moveTo>
                  <a:pt x="1378441" y="0"/>
                </a:moveTo>
                <a:lnTo>
                  <a:pt x="2083287" y="0"/>
                </a:lnTo>
                <a:lnTo>
                  <a:pt x="2064107" y="198447"/>
                </a:lnTo>
                <a:cubicBezTo>
                  <a:pt x="2021012" y="408454"/>
                  <a:pt x="1913273" y="579634"/>
                  <a:pt x="1740892" y="711989"/>
                </a:cubicBezTo>
                <a:cubicBezTo>
                  <a:pt x="1511050" y="888462"/>
                  <a:pt x="1204713" y="976698"/>
                  <a:pt x="821880" y="976698"/>
                </a:cubicBezTo>
                <a:cubicBezTo>
                  <a:pt x="481743" y="976698"/>
                  <a:pt x="207783" y="920483"/>
                  <a:pt x="0" y="808053"/>
                </a:cubicBezTo>
                <a:lnTo>
                  <a:pt x="0" y="199648"/>
                </a:lnTo>
                <a:cubicBezTo>
                  <a:pt x="220592" y="364736"/>
                  <a:pt x="478185" y="447280"/>
                  <a:pt x="772781" y="447280"/>
                </a:cubicBezTo>
                <a:cubicBezTo>
                  <a:pt x="959216" y="447280"/>
                  <a:pt x="1107226" y="406008"/>
                  <a:pt x="1216810" y="323464"/>
                </a:cubicBezTo>
                <a:cubicBezTo>
                  <a:pt x="1298998" y="261556"/>
                  <a:pt x="1350365" y="180035"/>
                  <a:pt x="1370912" y="78901"/>
                </a:cubicBezTo>
                <a:lnTo>
                  <a:pt x="13784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400" name="Date Placeholder 1">
            <a:extLst>
              <a:ext uri="{FF2B5EF4-FFF2-40B4-BE49-F238E27FC236}">
                <a16:creationId xmlns:a16="http://schemas.microsoft.com/office/drawing/2014/main" id="{E00C43A8-0C97-DDA2-A156-461B759C6873}"/>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B5203614-EAFD-4C4A-959F-5A5D82CBF3B9}"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59401" name="Slide Number Placeholder 2">
            <a:extLst>
              <a:ext uri="{FF2B5EF4-FFF2-40B4-BE49-F238E27FC236}">
                <a16:creationId xmlns:a16="http://schemas.microsoft.com/office/drawing/2014/main" id="{66A7872D-8202-7B34-B080-4259C91F435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543DA5C2-BB75-483D-9A0C-39916336263D}" type="slidenum">
              <a:rPr lang="zh-CN" altLang="en-US" sz="1200" smtClean="0">
                <a:solidFill>
                  <a:srgbClr val="898989"/>
                </a:solidFill>
              </a:rPr>
              <a:pPr>
                <a:lnSpc>
                  <a:spcPct val="100000"/>
                </a:lnSpc>
                <a:spcBef>
                  <a:spcPct val="0"/>
                </a:spcBef>
                <a:buFont typeface="Arial" panose="020B0604020202020204" pitchFamily="34" charset="0"/>
                <a:buNone/>
              </a:pPr>
              <a:t>38</a:t>
            </a:fld>
            <a:endParaRPr lang="zh-CN" altLang="en-US" sz="1200">
              <a:solidFill>
                <a:srgbClr val="89898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215EA92-487A-9AB3-2F3F-2F321EACCC5E}"/>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61443" name="组合 8">
            <a:extLst>
              <a:ext uri="{FF2B5EF4-FFF2-40B4-BE49-F238E27FC236}">
                <a16:creationId xmlns:a16="http://schemas.microsoft.com/office/drawing/2014/main" id="{70CCED66-1FE8-3CF4-A716-8131237E8CCD}"/>
              </a:ext>
            </a:extLst>
          </p:cNvPr>
          <p:cNvGrpSpPr>
            <a:grpSpLocks/>
          </p:cNvGrpSpPr>
          <p:nvPr/>
        </p:nvGrpSpPr>
        <p:grpSpPr bwMode="auto">
          <a:xfrm>
            <a:off x="212725" y="2036763"/>
            <a:ext cx="546100" cy="541337"/>
            <a:chOff x="6912864" y="3136392"/>
            <a:chExt cx="649224" cy="649224"/>
          </a:xfrm>
        </p:grpSpPr>
        <p:sp>
          <p:nvSpPr>
            <p:cNvPr id="61459" name="Freeform 620">
              <a:extLst>
                <a:ext uri="{FF2B5EF4-FFF2-40B4-BE49-F238E27FC236}">
                  <a16:creationId xmlns:a16="http://schemas.microsoft.com/office/drawing/2014/main" id="{D0882246-95F7-05FD-E972-C96378DECA7F}"/>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E54D2124-912B-1E4C-A034-E5F834146134}"/>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grpSp>
        <p:nvGrpSpPr>
          <p:cNvPr id="61444" name="组合 17">
            <a:extLst>
              <a:ext uri="{FF2B5EF4-FFF2-40B4-BE49-F238E27FC236}">
                <a16:creationId xmlns:a16="http://schemas.microsoft.com/office/drawing/2014/main" id="{3C6AA744-6035-7CC1-20DE-3DF26A312ED9}"/>
              </a:ext>
            </a:extLst>
          </p:cNvPr>
          <p:cNvGrpSpPr>
            <a:grpSpLocks/>
          </p:cNvGrpSpPr>
          <p:nvPr/>
        </p:nvGrpSpPr>
        <p:grpSpPr bwMode="auto">
          <a:xfrm>
            <a:off x="10625138" y="5580063"/>
            <a:ext cx="1566862" cy="1281112"/>
            <a:chOff x="694944" y="2097507"/>
            <a:chExt cx="4538312" cy="3707588"/>
          </a:xfrm>
        </p:grpSpPr>
        <p:pic>
          <p:nvPicPr>
            <p:cNvPr id="61457" name="Picture 20">
              <a:extLst>
                <a:ext uri="{FF2B5EF4-FFF2-40B4-BE49-F238E27FC236}">
                  <a16:creationId xmlns:a16="http://schemas.microsoft.com/office/drawing/2014/main" id="{303850F3-05EE-46AD-F480-4D7D73B9B5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图片 19">
              <a:extLst>
                <a:ext uri="{FF2B5EF4-FFF2-40B4-BE49-F238E27FC236}">
                  <a16:creationId xmlns:a16="http://schemas.microsoft.com/office/drawing/2014/main" id="{64C9B86F-2E74-7A45-25C1-F7A97FC772E3}"/>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45" name="TextBox 13">
            <a:extLst>
              <a:ext uri="{FF2B5EF4-FFF2-40B4-BE49-F238E27FC236}">
                <a16:creationId xmlns:a16="http://schemas.microsoft.com/office/drawing/2014/main" id="{8F3A8DB0-790F-3D48-8459-63AA4392F815}"/>
              </a:ext>
            </a:extLst>
          </p:cNvPr>
          <p:cNvSpPr txBox="1">
            <a:spLocks noChangeArrowheads="1"/>
          </p:cNvSpPr>
          <p:nvPr/>
        </p:nvSpPr>
        <p:spPr bwMode="auto">
          <a:xfrm>
            <a:off x="911225" y="2138363"/>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try</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block lets you test a block of code for errors.</a:t>
            </a:r>
          </a:p>
        </p:txBody>
      </p:sp>
      <p:sp>
        <p:nvSpPr>
          <p:cNvPr id="61446" name="矩形 1">
            <a:extLst>
              <a:ext uri="{FF2B5EF4-FFF2-40B4-BE49-F238E27FC236}">
                <a16:creationId xmlns:a16="http://schemas.microsoft.com/office/drawing/2014/main" id="{917F5747-7F53-7928-6B93-95BE4E3F45CC}"/>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1447" name="矩形 23">
            <a:extLst>
              <a:ext uri="{FF2B5EF4-FFF2-40B4-BE49-F238E27FC236}">
                <a16:creationId xmlns:a16="http://schemas.microsoft.com/office/drawing/2014/main" id="{A9B30875-3B09-E125-D1CE-F280EDE7AE85}"/>
              </a:ext>
            </a:extLst>
          </p:cNvPr>
          <p:cNvSpPr>
            <a:spLocks noChangeArrowheads="1"/>
          </p:cNvSpPr>
          <p:nvPr/>
        </p:nvSpPr>
        <p:spPr bwMode="auto">
          <a:xfrm>
            <a:off x="144463" y="207963"/>
            <a:ext cx="2982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Python Try Except</a:t>
            </a:r>
          </a:p>
        </p:txBody>
      </p:sp>
      <p:grpSp>
        <p:nvGrpSpPr>
          <p:cNvPr id="61448" name="组合 8">
            <a:extLst>
              <a:ext uri="{FF2B5EF4-FFF2-40B4-BE49-F238E27FC236}">
                <a16:creationId xmlns:a16="http://schemas.microsoft.com/office/drawing/2014/main" id="{F97B53F0-8FD3-06E9-A5CC-626186B54EF9}"/>
              </a:ext>
            </a:extLst>
          </p:cNvPr>
          <p:cNvGrpSpPr>
            <a:grpSpLocks/>
          </p:cNvGrpSpPr>
          <p:nvPr/>
        </p:nvGrpSpPr>
        <p:grpSpPr bwMode="auto">
          <a:xfrm>
            <a:off x="212725" y="3090863"/>
            <a:ext cx="546100" cy="541337"/>
            <a:chOff x="6912864" y="3136392"/>
            <a:chExt cx="649224" cy="649224"/>
          </a:xfrm>
        </p:grpSpPr>
        <p:sp>
          <p:nvSpPr>
            <p:cNvPr id="61455" name="Freeform 620">
              <a:extLst>
                <a:ext uri="{FF2B5EF4-FFF2-40B4-BE49-F238E27FC236}">
                  <a16:creationId xmlns:a16="http://schemas.microsoft.com/office/drawing/2014/main" id="{47059BC6-6D0A-3EB6-EFA8-E0883C5E3844}"/>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椭圆 10">
              <a:extLst>
                <a:ext uri="{FF2B5EF4-FFF2-40B4-BE49-F238E27FC236}">
                  <a16:creationId xmlns:a16="http://schemas.microsoft.com/office/drawing/2014/main" id="{A6E544F2-6D01-F848-016C-E3DCF3B6166D}"/>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61449" name="TextBox 13">
            <a:extLst>
              <a:ext uri="{FF2B5EF4-FFF2-40B4-BE49-F238E27FC236}">
                <a16:creationId xmlns:a16="http://schemas.microsoft.com/office/drawing/2014/main" id="{34E538C8-B065-A0D9-8D08-549ADEA93A3F}"/>
              </a:ext>
            </a:extLst>
          </p:cNvPr>
          <p:cNvSpPr txBox="1">
            <a:spLocks noChangeArrowheads="1"/>
          </p:cNvSpPr>
          <p:nvPr/>
        </p:nvSpPr>
        <p:spPr bwMode="auto">
          <a:xfrm>
            <a:off x="911225" y="3192463"/>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except</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block lets you handle the error.</a:t>
            </a:r>
          </a:p>
        </p:txBody>
      </p:sp>
      <p:grpSp>
        <p:nvGrpSpPr>
          <p:cNvPr id="61450" name="组合 8">
            <a:extLst>
              <a:ext uri="{FF2B5EF4-FFF2-40B4-BE49-F238E27FC236}">
                <a16:creationId xmlns:a16="http://schemas.microsoft.com/office/drawing/2014/main" id="{8E35E017-A5FA-7F23-68EC-2E9D4156AF78}"/>
              </a:ext>
            </a:extLst>
          </p:cNvPr>
          <p:cNvGrpSpPr>
            <a:grpSpLocks/>
          </p:cNvGrpSpPr>
          <p:nvPr/>
        </p:nvGrpSpPr>
        <p:grpSpPr bwMode="auto">
          <a:xfrm>
            <a:off x="206375" y="4202113"/>
            <a:ext cx="546100" cy="541337"/>
            <a:chOff x="6912864" y="3136392"/>
            <a:chExt cx="649224" cy="649224"/>
          </a:xfrm>
        </p:grpSpPr>
        <p:sp>
          <p:nvSpPr>
            <p:cNvPr id="61453" name="Freeform 620">
              <a:extLst>
                <a:ext uri="{FF2B5EF4-FFF2-40B4-BE49-F238E27FC236}">
                  <a16:creationId xmlns:a16="http://schemas.microsoft.com/office/drawing/2014/main" id="{CBD79112-E834-1D6B-973F-53C4FB525BCC}"/>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椭圆 10">
              <a:extLst>
                <a:ext uri="{FF2B5EF4-FFF2-40B4-BE49-F238E27FC236}">
                  <a16:creationId xmlns:a16="http://schemas.microsoft.com/office/drawing/2014/main" id="{272D3C2A-55D1-B3F0-73F8-9AD00E7F0BE3}"/>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61451" name="TextBox 13">
            <a:extLst>
              <a:ext uri="{FF2B5EF4-FFF2-40B4-BE49-F238E27FC236}">
                <a16:creationId xmlns:a16="http://schemas.microsoft.com/office/drawing/2014/main" id="{0AACFF80-C445-E4D0-B701-A2100C851658}"/>
              </a:ext>
            </a:extLst>
          </p:cNvPr>
          <p:cNvSpPr txBox="1">
            <a:spLocks noChangeArrowheads="1"/>
          </p:cNvSpPr>
          <p:nvPr/>
        </p:nvSpPr>
        <p:spPr bwMode="auto">
          <a:xfrm>
            <a:off x="904875" y="4303713"/>
            <a:ext cx="8440738"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finally</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block lets you execute code, regardless of the result of the try- and except blocks.</a:t>
            </a:r>
          </a:p>
        </p:txBody>
      </p:sp>
      <p:pic>
        <p:nvPicPr>
          <p:cNvPr id="61452" name="Picture 2">
            <a:extLst>
              <a:ext uri="{FF2B5EF4-FFF2-40B4-BE49-F238E27FC236}">
                <a16:creationId xmlns:a16="http://schemas.microsoft.com/office/drawing/2014/main" id="{3A5B4DD3-5154-9EDA-CD52-6D8F4C564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825" y="1319213"/>
            <a:ext cx="406717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18F678B-DDBF-C2BF-5F25-520FCAF75F92}"/>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6147" name="组合 8">
            <a:extLst>
              <a:ext uri="{FF2B5EF4-FFF2-40B4-BE49-F238E27FC236}">
                <a16:creationId xmlns:a16="http://schemas.microsoft.com/office/drawing/2014/main" id="{359D1170-D9AF-DE29-864E-FEEDCFEF7972}"/>
              </a:ext>
            </a:extLst>
          </p:cNvPr>
          <p:cNvGrpSpPr>
            <a:grpSpLocks/>
          </p:cNvGrpSpPr>
          <p:nvPr/>
        </p:nvGrpSpPr>
        <p:grpSpPr bwMode="auto">
          <a:xfrm>
            <a:off x="212725" y="1565275"/>
            <a:ext cx="546100" cy="541338"/>
            <a:chOff x="6912864" y="3136392"/>
            <a:chExt cx="649224" cy="649224"/>
          </a:xfrm>
        </p:grpSpPr>
        <p:sp>
          <p:nvSpPr>
            <p:cNvPr id="6160" name="Freeform 620">
              <a:extLst>
                <a:ext uri="{FF2B5EF4-FFF2-40B4-BE49-F238E27FC236}">
                  <a16:creationId xmlns:a16="http://schemas.microsoft.com/office/drawing/2014/main" id="{8B18F753-9841-FB48-4F8F-0252E506054A}"/>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9506A6DA-A6E1-BCEE-A555-03FAFFC6ECA9}"/>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grpSp>
        <p:nvGrpSpPr>
          <p:cNvPr id="6148" name="组合 17">
            <a:extLst>
              <a:ext uri="{FF2B5EF4-FFF2-40B4-BE49-F238E27FC236}">
                <a16:creationId xmlns:a16="http://schemas.microsoft.com/office/drawing/2014/main" id="{2E33E9C8-F2E5-F8DA-9372-50150DC0B301}"/>
              </a:ext>
            </a:extLst>
          </p:cNvPr>
          <p:cNvGrpSpPr>
            <a:grpSpLocks/>
          </p:cNvGrpSpPr>
          <p:nvPr/>
        </p:nvGrpSpPr>
        <p:grpSpPr bwMode="auto">
          <a:xfrm>
            <a:off x="10625138" y="5580063"/>
            <a:ext cx="1566862" cy="1281112"/>
            <a:chOff x="694944" y="2097507"/>
            <a:chExt cx="4538312" cy="3707588"/>
          </a:xfrm>
        </p:grpSpPr>
        <p:pic>
          <p:nvPicPr>
            <p:cNvPr id="6158" name="Picture 20">
              <a:extLst>
                <a:ext uri="{FF2B5EF4-FFF2-40B4-BE49-F238E27FC236}">
                  <a16:creationId xmlns:a16="http://schemas.microsoft.com/office/drawing/2014/main" id="{EC876D03-DCFD-9F6E-47D4-9BC3B91F1D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图片 19">
              <a:extLst>
                <a:ext uri="{FF2B5EF4-FFF2-40B4-BE49-F238E27FC236}">
                  <a16:creationId xmlns:a16="http://schemas.microsoft.com/office/drawing/2014/main" id="{0C028E90-65C5-AFF8-082C-B25D61EF0913}"/>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9" name="TextBox 13">
            <a:extLst>
              <a:ext uri="{FF2B5EF4-FFF2-40B4-BE49-F238E27FC236}">
                <a16:creationId xmlns:a16="http://schemas.microsoft.com/office/drawing/2014/main" id="{718E3341-F9BA-CF38-AF61-CB814BF8D498}"/>
              </a:ext>
            </a:extLst>
          </p:cNvPr>
          <p:cNvSpPr txBox="1">
            <a:spLocks noChangeArrowheads="1"/>
          </p:cNvSpPr>
          <p:nvPr/>
        </p:nvSpPr>
        <p:spPr bwMode="auto">
          <a:xfrm>
            <a:off x="911225" y="1666875"/>
            <a:ext cx="9226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we can import a module named datetime to work with dates as date objects.</a:t>
            </a:r>
          </a:p>
        </p:txBody>
      </p:sp>
      <p:sp>
        <p:nvSpPr>
          <p:cNvPr id="6150" name="矩形 1">
            <a:extLst>
              <a:ext uri="{FF2B5EF4-FFF2-40B4-BE49-F238E27FC236}">
                <a16:creationId xmlns:a16="http://schemas.microsoft.com/office/drawing/2014/main" id="{09A31AA8-D5B3-4D41-6777-0AD50CF00E48}"/>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151" name="矩形 23">
            <a:extLst>
              <a:ext uri="{FF2B5EF4-FFF2-40B4-BE49-F238E27FC236}">
                <a16:creationId xmlns:a16="http://schemas.microsoft.com/office/drawing/2014/main" id="{DA0EF85E-02B7-8D13-7502-D8381A5D6EC9}"/>
              </a:ext>
            </a:extLst>
          </p:cNvPr>
          <p:cNvSpPr>
            <a:spLocks noChangeArrowheads="1"/>
          </p:cNvSpPr>
          <p:nvPr/>
        </p:nvSpPr>
        <p:spPr bwMode="auto">
          <a:xfrm>
            <a:off x="144463" y="207963"/>
            <a:ext cx="2263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Python Dates</a:t>
            </a:r>
          </a:p>
        </p:txBody>
      </p:sp>
      <p:sp>
        <p:nvSpPr>
          <p:cNvPr id="6152" name="TextBox 13">
            <a:extLst>
              <a:ext uri="{FF2B5EF4-FFF2-40B4-BE49-F238E27FC236}">
                <a16:creationId xmlns:a16="http://schemas.microsoft.com/office/drawing/2014/main" id="{2C441C84-3047-219E-4157-05ED2714AA72}"/>
              </a:ext>
            </a:extLst>
          </p:cNvPr>
          <p:cNvSpPr txBox="1">
            <a:spLocks noChangeArrowheads="1"/>
          </p:cNvSpPr>
          <p:nvPr/>
        </p:nvSpPr>
        <p:spPr bwMode="auto">
          <a:xfrm>
            <a:off x="911225" y="4006850"/>
            <a:ext cx="8815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6153" name="TextBox 13">
            <a:extLst>
              <a:ext uri="{FF2B5EF4-FFF2-40B4-BE49-F238E27FC236}">
                <a16:creationId xmlns:a16="http://schemas.microsoft.com/office/drawing/2014/main" id="{919928FC-EF44-F37B-F9B1-82B6634950C2}"/>
              </a:ext>
            </a:extLst>
          </p:cNvPr>
          <p:cNvSpPr txBox="1">
            <a:spLocks noChangeArrowheads="1"/>
          </p:cNvSpPr>
          <p:nvPr/>
        </p:nvSpPr>
        <p:spPr bwMode="auto">
          <a:xfrm>
            <a:off x="911225" y="5243513"/>
            <a:ext cx="8815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6154" name="Date Placeholder 3">
            <a:extLst>
              <a:ext uri="{FF2B5EF4-FFF2-40B4-BE49-F238E27FC236}">
                <a16:creationId xmlns:a16="http://schemas.microsoft.com/office/drawing/2014/main" id="{50099EB6-3F67-41DB-60CB-6533AEEBCC59}"/>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5F60998D-8521-481C-9812-301E216BBB3E}"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6155" name="Slide Number Placeholder 4">
            <a:extLst>
              <a:ext uri="{FF2B5EF4-FFF2-40B4-BE49-F238E27FC236}">
                <a16:creationId xmlns:a16="http://schemas.microsoft.com/office/drawing/2014/main" id="{7E5B0B49-01DE-5B7C-CE84-3BAFD91394A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5D7713EA-1A14-4698-86C6-47381591FA49}" type="slidenum">
              <a:rPr lang="zh-CN" altLang="en-US" sz="1200" smtClean="0">
                <a:solidFill>
                  <a:srgbClr val="898989"/>
                </a:solidFill>
              </a:rPr>
              <a:pPr>
                <a:lnSpc>
                  <a:spcPct val="100000"/>
                </a:lnSpc>
                <a:spcBef>
                  <a:spcPct val="0"/>
                </a:spcBef>
                <a:buFont typeface="Arial" panose="020B0604020202020204" pitchFamily="34" charset="0"/>
                <a:buNone/>
              </a:pPr>
              <a:t>4</a:t>
            </a:fld>
            <a:endParaRPr lang="zh-CN" altLang="en-US" sz="1200">
              <a:solidFill>
                <a:srgbClr val="898989"/>
              </a:solidFill>
            </a:endParaRPr>
          </a:p>
        </p:txBody>
      </p:sp>
      <p:pic>
        <p:nvPicPr>
          <p:cNvPr id="6156" name="Picture 2">
            <a:extLst>
              <a:ext uri="{FF2B5EF4-FFF2-40B4-BE49-F238E27FC236}">
                <a16:creationId xmlns:a16="http://schemas.microsoft.com/office/drawing/2014/main" id="{0196CF6C-2591-FDFC-ABBF-D58BA5C44A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8" y="2797175"/>
            <a:ext cx="42672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Callout 2 4">
            <a:extLst>
              <a:ext uri="{FF2B5EF4-FFF2-40B4-BE49-F238E27FC236}">
                <a16:creationId xmlns:a16="http://schemas.microsoft.com/office/drawing/2014/main" id="{A284BD86-1E1B-A657-7376-6C58748FB74D}"/>
              </a:ext>
            </a:extLst>
          </p:cNvPr>
          <p:cNvSpPr>
            <a:spLocks/>
          </p:cNvSpPr>
          <p:nvPr/>
        </p:nvSpPr>
        <p:spPr bwMode="auto">
          <a:xfrm>
            <a:off x="5945188" y="2778125"/>
            <a:ext cx="2406650" cy="623888"/>
          </a:xfrm>
          <a:prstGeom prst="borderCallout2">
            <a:avLst>
              <a:gd name="adj1" fmla="val 18750"/>
              <a:gd name="adj2" fmla="val -8333"/>
              <a:gd name="adj3" fmla="val 18750"/>
              <a:gd name="adj4" fmla="val -16667"/>
              <a:gd name="adj5" fmla="val 112500"/>
              <a:gd name="adj6" fmla="val -4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en-US" sz="1800"/>
              <a:t>Return the current local date and time.</a:t>
            </a:r>
          </a:p>
          <a:p>
            <a:pPr>
              <a:lnSpc>
                <a:spcPct val="100000"/>
              </a:lnSpc>
              <a:spcBef>
                <a:spcPct val="0"/>
              </a:spcBef>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DC72114-1F9D-126A-61B2-DBAC82225E84}"/>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62467" name="组合 8">
            <a:extLst>
              <a:ext uri="{FF2B5EF4-FFF2-40B4-BE49-F238E27FC236}">
                <a16:creationId xmlns:a16="http://schemas.microsoft.com/office/drawing/2014/main" id="{942CABFC-2822-E590-C09B-300858DCD73B}"/>
              </a:ext>
            </a:extLst>
          </p:cNvPr>
          <p:cNvGrpSpPr>
            <a:grpSpLocks/>
          </p:cNvGrpSpPr>
          <p:nvPr/>
        </p:nvGrpSpPr>
        <p:grpSpPr bwMode="auto">
          <a:xfrm>
            <a:off x="212725" y="2036763"/>
            <a:ext cx="546100" cy="541337"/>
            <a:chOff x="6912864" y="3136392"/>
            <a:chExt cx="649224" cy="649224"/>
          </a:xfrm>
        </p:grpSpPr>
        <p:sp>
          <p:nvSpPr>
            <p:cNvPr id="62480" name="Freeform 620">
              <a:extLst>
                <a:ext uri="{FF2B5EF4-FFF2-40B4-BE49-F238E27FC236}">
                  <a16:creationId xmlns:a16="http://schemas.microsoft.com/office/drawing/2014/main" id="{450481F4-151A-88B8-8640-5E110DD9AF71}"/>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3A90298D-46C0-C866-60C4-B01FDDEBBF1E}"/>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grpSp>
        <p:nvGrpSpPr>
          <p:cNvPr id="62468" name="组合 17">
            <a:extLst>
              <a:ext uri="{FF2B5EF4-FFF2-40B4-BE49-F238E27FC236}">
                <a16:creationId xmlns:a16="http://schemas.microsoft.com/office/drawing/2014/main" id="{C9728F31-3162-3FFE-8B01-E1A00B275631}"/>
              </a:ext>
            </a:extLst>
          </p:cNvPr>
          <p:cNvGrpSpPr>
            <a:grpSpLocks/>
          </p:cNvGrpSpPr>
          <p:nvPr/>
        </p:nvGrpSpPr>
        <p:grpSpPr bwMode="auto">
          <a:xfrm>
            <a:off x="10625138" y="5580063"/>
            <a:ext cx="1566862" cy="1281112"/>
            <a:chOff x="694944" y="2097507"/>
            <a:chExt cx="4538312" cy="3707588"/>
          </a:xfrm>
        </p:grpSpPr>
        <p:pic>
          <p:nvPicPr>
            <p:cNvPr id="62478" name="Picture 20">
              <a:extLst>
                <a:ext uri="{FF2B5EF4-FFF2-40B4-BE49-F238E27FC236}">
                  <a16:creationId xmlns:a16="http://schemas.microsoft.com/office/drawing/2014/main" id="{28528281-1B13-A7C2-FACB-830303E2F4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9" name="图片 19">
              <a:extLst>
                <a:ext uri="{FF2B5EF4-FFF2-40B4-BE49-F238E27FC236}">
                  <a16:creationId xmlns:a16="http://schemas.microsoft.com/office/drawing/2014/main" id="{C54BD050-3A71-2B94-30F8-D304BB184A6C}"/>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469" name="TextBox 13">
            <a:extLst>
              <a:ext uri="{FF2B5EF4-FFF2-40B4-BE49-F238E27FC236}">
                <a16:creationId xmlns:a16="http://schemas.microsoft.com/office/drawing/2014/main" id="{8C0A9222-4DC6-0FAF-1429-BB435B4B09FD}"/>
              </a:ext>
            </a:extLst>
          </p:cNvPr>
          <p:cNvSpPr txBox="1">
            <a:spLocks noChangeArrowheads="1"/>
          </p:cNvSpPr>
          <p:nvPr/>
        </p:nvSpPr>
        <p:spPr bwMode="auto">
          <a:xfrm>
            <a:off x="911225" y="2138363"/>
            <a:ext cx="58134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Since the try block raises an error, the except block will be executed.</a:t>
            </a:r>
          </a:p>
        </p:txBody>
      </p:sp>
      <p:sp>
        <p:nvSpPr>
          <p:cNvPr id="62470" name="矩形 1">
            <a:extLst>
              <a:ext uri="{FF2B5EF4-FFF2-40B4-BE49-F238E27FC236}">
                <a16:creationId xmlns:a16="http://schemas.microsoft.com/office/drawing/2014/main" id="{B9E5EE6C-CA88-B9EB-A420-4E6F40B41140}"/>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2471" name="矩形 23">
            <a:extLst>
              <a:ext uri="{FF2B5EF4-FFF2-40B4-BE49-F238E27FC236}">
                <a16:creationId xmlns:a16="http://schemas.microsoft.com/office/drawing/2014/main" id="{370532A0-1024-CB96-0707-8ACB44F17AFE}"/>
              </a:ext>
            </a:extLst>
          </p:cNvPr>
          <p:cNvSpPr>
            <a:spLocks noChangeArrowheads="1"/>
          </p:cNvSpPr>
          <p:nvPr/>
        </p:nvSpPr>
        <p:spPr bwMode="auto">
          <a:xfrm>
            <a:off x="144463" y="207963"/>
            <a:ext cx="5810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Why we need Try Except in our code</a:t>
            </a:r>
          </a:p>
        </p:txBody>
      </p:sp>
      <p:grpSp>
        <p:nvGrpSpPr>
          <p:cNvPr id="62472" name="组合 8">
            <a:extLst>
              <a:ext uri="{FF2B5EF4-FFF2-40B4-BE49-F238E27FC236}">
                <a16:creationId xmlns:a16="http://schemas.microsoft.com/office/drawing/2014/main" id="{F35AEF4C-EA8B-B8D7-BC74-EA905B761286}"/>
              </a:ext>
            </a:extLst>
          </p:cNvPr>
          <p:cNvGrpSpPr>
            <a:grpSpLocks/>
          </p:cNvGrpSpPr>
          <p:nvPr/>
        </p:nvGrpSpPr>
        <p:grpSpPr bwMode="auto">
          <a:xfrm>
            <a:off x="212725" y="3646488"/>
            <a:ext cx="546100" cy="541337"/>
            <a:chOff x="6912864" y="3136392"/>
            <a:chExt cx="649224" cy="649224"/>
          </a:xfrm>
        </p:grpSpPr>
        <p:sp>
          <p:nvSpPr>
            <p:cNvPr id="62476" name="Freeform 620">
              <a:extLst>
                <a:ext uri="{FF2B5EF4-FFF2-40B4-BE49-F238E27FC236}">
                  <a16:creationId xmlns:a16="http://schemas.microsoft.com/office/drawing/2014/main" id="{2E0DB908-882C-FB4A-9472-A01786146E8C}"/>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椭圆 10">
              <a:extLst>
                <a:ext uri="{FF2B5EF4-FFF2-40B4-BE49-F238E27FC236}">
                  <a16:creationId xmlns:a16="http://schemas.microsoft.com/office/drawing/2014/main" id="{B9F80802-FB10-892F-1050-A954EC975D1B}"/>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62473" name="TextBox 13">
            <a:extLst>
              <a:ext uri="{FF2B5EF4-FFF2-40B4-BE49-F238E27FC236}">
                <a16:creationId xmlns:a16="http://schemas.microsoft.com/office/drawing/2014/main" id="{5CD6514B-666D-2CF0-5E1C-32F398596D60}"/>
              </a:ext>
            </a:extLst>
          </p:cNvPr>
          <p:cNvSpPr txBox="1">
            <a:spLocks noChangeArrowheads="1"/>
          </p:cNvSpPr>
          <p:nvPr/>
        </p:nvSpPr>
        <p:spPr bwMode="auto">
          <a:xfrm>
            <a:off x="911225" y="3748088"/>
            <a:ext cx="5397500"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Without the try block, the program will crash and raise an error:</a:t>
            </a:r>
          </a:p>
          <a:p>
            <a:pPr eaLnBrk="1" hangingPunct="1">
              <a:lnSpc>
                <a:spcPct val="100000"/>
              </a:lnSpc>
              <a:spcBef>
                <a:spcPct val="20000"/>
              </a:spcBef>
              <a:buFont typeface="Arial" panose="020B0604020202020204" pitchFamily="34" charset="0"/>
              <a:buNone/>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62474" name="Picture 2">
            <a:extLst>
              <a:ext uri="{FF2B5EF4-FFF2-40B4-BE49-F238E27FC236}">
                <a16:creationId xmlns:a16="http://schemas.microsoft.com/office/drawing/2014/main" id="{8333A703-0BDB-2881-0D6C-7BFE8F9F1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9138" y="1166813"/>
            <a:ext cx="3795712"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5" name="Picture 4">
            <a:extLst>
              <a:ext uri="{FF2B5EF4-FFF2-40B4-BE49-F238E27FC236}">
                <a16:creationId xmlns:a16="http://schemas.microsoft.com/office/drawing/2014/main" id="{37A3260F-9586-3FF1-EE36-6F9E7AC9C8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3325" y="4103688"/>
            <a:ext cx="53975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52C753A-BD35-A6CF-F2FE-1826CB82CD9A}"/>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63491" name="组合 17">
            <a:extLst>
              <a:ext uri="{FF2B5EF4-FFF2-40B4-BE49-F238E27FC236}">
                <a16:creationId xmlns:a16="http://schemas.microsoft.com/office/drawing/2014/main" id="{903EA225-2644-191B-A9FF-5A6A5A619EB0}"/>
              </a:ext>
            </a:extLst>
          </p:cNvPr>
          <p:cNvGrpSpPr>
            <a:grpSpLocks/>
          </p:cNvGrpSpPr>
          <p:nvPr/>
        </p:nvGrpSpPr>
        <p:grpSpPr bwMode="auto">
          <a:xfrm>
            <a:off x="10625138" y="5580063"/>
            <a:ext cx="1566862" cy="1281112"/>
            <a:chOff x="694944" y="2097507"/>
            <a:chExt cx="4538312" cy="3707588"/>
          </a:xfrm>
        </p:grpSpPr>
        <p:pic>
          <p:nvPicPr>
            <p:cNvPr id="63500" name="Picture 20">
              <a:extLst>
                <a:ext uri="{FF2B5EF4-FFF2-40B4-BE49-F238E27FC236}">
                  <a16:creationId xmlns:a16="http://schemas.microsoft.com/office/drawing/2014/main" id="{175A4A64-2EA7-8235-0745-538CE9E112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1" name="图片 19">
              <a:extLst>
                <a:ext uri="{FF2B5EF4-FFF2-40B4-BE49-F238E27FC236}">
                  <a16:creationId xmlns:a16="http://schemas.microsoft.com/office/drawing/2014/main" id="{66E36871-B0B7-A4FD-2202-76E80BD9FAF8}"/>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492" name="矩形 1">
            <a:extLst>
              <a:ext uri="{FF2B5EF4-FFF2-40B4-BE49-F238E27FC236}">
                <a16:creationId xmlns:a16="http://schemas.microsoft.com/office/drawing/2014/main" id="{2342FCFA-58C0-C55C-6ADE-0612CD69D22B}"/>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3493" name="矩形 23">
            <a:extLst>
              <a:ext uri="{FF2B5EF4-FFF2-40B4-BE49-F238E27FC236}">
                <a16:creationId xmlns:a16="http://schemas.microsoft.com/office/drawing/2014/main" id="{A4EF699F-25A2-87D5-D5B6-A4CE31D597B1}"/>
              </a:ext>
            </a:extLst>
          </p:cNvPr>
          <p:cNvSpPr>
            <a:spLocks noChangeArrowheads="1"/>
          </p:cNvSpPr>
          <p:nvPr/>
        </p:nvSpPr>
        <p:spPr bwMode="auto">
          <a:xfrm>
            <a:off x="144463" y="207963"/>
            <a:ext cx="3636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How to use Try Except</a:t>
            </a:r>
          </a:p>
        </p:txBody>
      </p:sp>
      <p:pic>
        <p:nvPicPr>
          <p:cNvPr id="63494" name="Picture 1">
            <a:extLst>
              <a:ext uri="{FF2B5EF4-FFF2-40B4-BE49-F238E27FC236}">
                <a16:creationId xmlns:a16="http://schemas.microsoft.com/office/drawing/2014/main" id="{AF054B32-33B6-36DF-BE63-E3044BBB58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 y="1420813"/>
            <a:ext cx="5341938"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3">
            <a:extLst>
              <a:ext uri="{FF2B5EF4-FFF2-40B4-BE49-F238E27FC236}">
                <a16:creationId xmlns:a16="http://schemas.microsoft.com/office/drawing/2014/main" id="{87A18C45-967B-51A2-6642-FABE641B46A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65900" y="1420813"/>
            <a:ext cx="466883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4">
            <a:extLst>
              <a:ext uri="{FF2B5EF4-FFF2-40B4-BE49-F238E27FC236}">
                <a16:creationId xmlns:a16="http://schemas.microsoft.com/office/drawing/2014/main" id="{A3CF568C-CB11-DB9E-395A-27F948CA818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6700" y="3278188"/>
            <a:ext cx="571182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TextBox 13">
            <a:extLst>
              <a:ext uri="{FF2B5EF4-FFF2-40B4-BE49-F238E27FC236}">
                <a16:creationId xmlns:a16="http://schemas.microsoft.com/office/drawing/2014/main" id="{D20FA6D2-35F1-B75D-3A50-3B78343C5670}"/>
              </a:ext>
            </a:extLst>
          </p:cNvPr>
          <p:cNvSpPr txBox="1">
            <a:spLocks noChangeArrowheads="1"/>
          </p:cNvSpPr>
          <p:nvPr/>
        </p:nvSpPr>
        <p:spPr bwMode="auto">
          <a:xfrm>
            <a:off x="71438" y="5603875"/>
            <a:ext cx="67230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1400" b="1">
                <a:solidFill>
                  <a:srgbClr val="FF0000"/>
                </a:solidFill>
                <a:latin typeface="Arial" panose="020B0604020202020204" pitchFamily="34" charset="0"/>
                <a:ea typeface="Microsoft YaHei" panose="020B0503020204020204" pitchFamily="34" charset="-122"/>
                <a:sym typeface="Arial" panose="020B0604020202020204" pitchFamily="34" charset="0"/>
              </a:rPr>
              <a:t>finally</a:t>
            </a:r>
            <a:r>
              <a:rPr lang="en-US" altLang="zh-CN" sz="1400" b="1">
                <a:solidFill>
                  <a:schemeClr val="bg1"/>
                </a:solidFill>
                <a:latin typeface="Arial" panose="020B0604020202020204" pitchFamily="34" charset="0"/>
                <a:ea typeface="Microsoft YaHei" panose="020B0503020204020204" pitchFamily="34" charset="-122"/>
                <a:sym typeface="Arial" panose="020B0604020202020204" pitchFamily="34" charset="0"/>
              </a:rPr>
              <a:t> can be useful to close objects and clean up resources</a:t>
            </a:r>
          </a:p>
        </p:txBody>
      </p:sp>
      <p:pic>
        <p:nvPicPr>
          <p:cNvPr id="63498" name="Picture 6">
            <a:extLst>
              <a:ext uri="{FF2B5EF4-FFF2-40B4-BE49-F238E27FC236}">
                <a16:creationId xmlns:a16="http://schemas.microsoft.com/office/drawing/2014/main" id="{3ED4C194-AE1D-5CDB-52C1-EF91D767E3D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15100" y="3346450"/>
            <a:ext cx="47720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9" name="TextBox 13">
            <a:extLst>
              <a:ext uri="{FF2B5EF4-FFF2-40B4-BE49-F238E27FC236}">
                <a16:creationId xmlns:a16="http://schemas.microsoft.com/office/drawing/2014/main" id="{70F27D51-D29C-04D0-8D7C-2F8A6A0793A4}"/>
              </a:ext>
            </a:extLst>
          </p:cNvPr>
          <p:cNvSpPr txBox="1">
            <a:spLocks noChangeArrowheads="1"/>
          </p:cNvSpPr>
          <p:nvPr/>
        </p:nvSpPr>
        <p:spPr bwMode="auto">
          <a:xfrm>
            <a:off x="5368925" y="5646738"/>
            <a:ext cx="67230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1400" b="1">
                <a:solidFill>
                  <a:schemeClr val="bg1"/>
                </a:solidFill>
                <a:latin typeface="Arial" panose="020B0604020202020204" pitchFamily="34" charset="0"/>
                <a:ea typeface="Microsoft YaHei" panose="020B0503020204020204" pitchFamily="34" charset="-122"/>
                <a:sym typeface="Arial" panose="020B0604020202020204" pitchFamily="34" charset="0"/>
              </a:rPr>
              <a:t>The program can continue, without leaving the file object open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图片 20">
            <a:extLst>
              <a:ext uri="{FF2B5EF4-FFF2-40B4-BE49-F238E27FC236}">
                <a16:creationId xmlns:a16="http://schemas.microsoft.com/office/drawing/2014/main" id="{34DCA752-636A-B3DD-238B-7C6533DD9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矩形 6">
            <a:extLst>
              <a:ext uri="{FF2B5EF4-FFF2-40B4-BE49-F238E27FC236}">
                <a16:creationId xmlns:a16="http://schemas.microsoft.com/office/drawing/2014/main" id="{F5FA0C59-78F2-0F4F-189D-65CDAEEAE106}"/>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4516" name="文本框 8">
            <a:extLst>
              <a:ext uri="{FF2B5EF4-FFF2-40B4-BE49-F238E27FC236}">
                <a16:creationId xmlns:a16="http://schemas.microsoft.com/office/drawing/2014/main" id="{EA218042-3CCB-0CE9-1487-41C1E0AF881A}"/>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Microsoft YaHei" panose="020B0503020204020204" pitchFamily="34" charset="-122"/>
                <a:ea typeface="Microsoft YaHei" panose="020B0503020204020204" pitchFamily="34" charset="-122"/>
              </a:rPr>
              <a:t>7</a:t>
            </a:r>
            <a:endParaRPr lang="zh-CN" altLang="en-US" sz="34400" b="1">
              <a:solidFill>
                <a:srgbClr val="1C4885"/>
              </a:solidFill>
              <a:latin typeface="Microsoft YaHei" panose="020B0503020204020204" pitchFamily="34" charset="-122"/>
              <a:ea typeface="Microsoft YaHei" panose="020B0503020204020204" pitchFamily="34" charset="-122"/>
            </a:endParaRPr>
          </a:p>
        </p:txBody>
      </p:sp>
      <p:sp>
        <p:nvSpPr>
          <p:cNvPr id="64517" name="文本框 12">
            <a:extLst>
              <a:ext uri="{FF2B5EF4-FFF2-40B4-BE49-F238E27FC236}">
                <a16:creationId xmlns:a16="http://schemas.microsoft.com/office/drawing/2014/main" id="{E444E505-2A20-E9C5-B3E9-E5906790B081}"/>
              </a:ext>
            </a:extLst>
          </p:cNvPr>
          <p:cNvSpPr txBox="1">
            <a:spLocks noChangeArrowheads="1"/>
          </p:cNvSpPr>
          <p:nvPr/>
        </p:nvSpPr>
        <p:spPr bwMode="auto">
          <a:xfrm>
            <a:off x="2498725" y="3832225"/>
            <a:ext cx="94615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a:solidFill>
                  <a:srgbClr val="1C4885"/>
                </a:solidFill>
                <a:latin typeface="Microsoft YaHei" panose="020B0503020204020204" pitchFamily="34" charset="-122"/>
                <a:ea typeface="Microsoft YaHei" panose="020B0503020204020204" pitchFamily="34" charset="-122"/>
              </a:rPr>
              <a:t>Classes and Objects</a:t>
            </a:r>
          </a:p>
          <a:p>
            <a:pPr eaLnBrk="1" hangingPunct="1">
              <a:lnSpc>
                <a:spcPct val="100000"/>
              </a:lnSpc>
              <a:spcBef>
                <a:spcPct val="0"/>
              </a:spcBef>
              <a:buFont typeface="Arial" panose="020B0604020202020204" pitchFamily="34" charset="0"/>
              <a:buNone/>
            </a:pPr>
            <a:endParaRPr lang="en-US" altLang="zh-CN" sz="6000" b="1">
              <a:solidFill>
                <a:srgbClr val="1C4885"/>
              </a:solidFill>
              <a:latin typeface="Microsoft YaHei" panose="020B0503020204020204" pitchFamily="34" charset="-122"/>
              <a:ea typeface="Microsoft YaHei" panose="020B0503020204020204" pitchFamily="34" charset="-122"/>
            </a:endParaRPr>
          </a:p>
        </p:txBody>
      </p:sp>
      <p:grpSp>
        <p:nvGrpSpPr>
          <p:cNvPr id="64518" name="组合 13">
            <a:extLst>
              <a:ext uri="{FF2B5EF4-FFF2-40B4-BE49-F238E27FC236}">
                <a16:creationId xmlns:a16="http://schemas.microsoft.com/office/drawing/2014/main" id="{942CA956-A812-7589-2EC1-4CD3C26BF52D}"/>
              </a:ext>
            </a:extLst>
          </p:cNvPr>
          <p:cNvGrpSpPr>
            <a:grpSpLocks noChangeAspect="1"/>
          </p:cNvGrpSpPr>
          <p:nvPr/>
        </p:nvGrpSpPr>
        <p:grpSpPr bwMode="auto">
          <a:xfrm>
            <a:off x="6804025" y="3178175"/>
            <a:ext cx="5578475" cy="3481388"/>
            <a:chOff x="0" y="0"/>
            <a:chExt cx="5324473" cy="3322983"/>
          </a:xfrm>
        </p:grpSpPr>
        <p:pic>
          <p:nvPicPr>
            <p:cNvPr id="64522" name="图片 14">
              <a:extLst>
                <a:ext uri="{FF2B5EF4-FFF2-40B4-BE49-F238E27FC236}">
                  <a16:creationId xmlns:a16="http://schemas.microsoft.com/office/drawing/2014/main" id="{6042484C-1000-00C2-43D2-02A344BA4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3" name="图片 15">
              <a:extLst>
                <a:ext uri="{FF2B5EF4-FFF2-40B4-BE49-F238E27FC236}">
                  <a16:creationId xmlns:a16="http://schemas.microsoft.com/office/drawing/2014/main" id="{8A2A65A3-8632-6BAD-5C2F-D91FAFC19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519" name="Date Placeholder 1">
            <a:extLst>
              <a:ext uri="{FF2B5EF4-FFF2-40B4-BE49-F238E27FC236}">
                <a16:creationId xmlns:a16="http://schemas.microsoft.com/office/drawing/2014/main" id="{53793C05-CB18-CF2D-59C9-DAE242A37550}"/>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EE348B8D-2EDB-4726-8941-F8C827E83B63}"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64520" name="Slide Number Placeholder 2">
            <a:extLst>
              <a:ext uri="{FF2B5EF4-FFF2-40B4-BE49-F238E27FC236}">
                <a16:creationId xmlns:a16="http://schemas.microsoft.com/office/drawing/2014/main" id="{522B2643-581A-5977-C17E-339E42A1CED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95BBD126-42A5-4878-93D2-90291F46E6C0}" type="slidenum">
              <a:rPr lang="zh-CN" altLang="en-US" sz="1200" smtClean="0">
                <a:solidFill>
                  <a:srgbClr val="898989"/>
                </a:solidFill>
              </a:rPr>
              <a:pPr>
                <a:lnSpc>
                  <a:spcPct val="100000"/>
                </a:lnSpc>
                <a:spcBef>
                  <a:spcPct val="0"/>
                </a:spcBef>
                <a:buFont typeface="Arial" panose="020B0604020202020204" pitchFamily="34" charset="0"/>
                <a:buNone/>
              </a:pPr>
              <a:t>42</a:t>
            </a:fld>
            <a:endParaRPr lang="zh-CN" altLang="en-US" sz="1200">
              <a:solidFill>
                <a:srgbClr val="898989"/>
              </a:solidFill>
            </a:endParaRPr>
          </a:p>
        </p:txBody>
      </p:sp>
      <p:pic>
        <p:nvPicPr>
          <p:cNvPr id="64521" name="Picture 11">
            <a:extLst>
              <a:ext uri="{FF2B5EF4-FFF2-40B4-BE49-F238E27FC236}">
                <a16:creationId xmlns:a16="http://schemas.microsoft.com/office/drawing/2014/main" id="{070C6DE6-409C-CD2F-B4B4-646FC302C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863" y="4899025"/>
            <a:ext cx="162083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BA413AB-061A-0363-F19E-13B38D63064C}"/>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65539" name="组合 17">
            <a:extLst>
              <a:ext uri="{FF2B5EF4-FFF2-40B4-BE49-F238E27FC236}">
                <a16:creationId xmlns:a16="http://schemas.microsoft.com/office/drawing/2014/main" id="{34909C0B-F73E-4A59-90D3-7E72EB688341}"/>
              </a:ext>
            </a:extLst>
          </p:cNvPr>
          <p:cNvGrpSpPr>
            <a:grpSpLocks/>
          </p:cNvGrpSpPr>
          <p:nvPr/>
        </p:nvGrpSpPr>
        <p:grpSpPr bwMode="auto">
          <a:xfrm>
            <a:off x="10625138" y="5580063"/>
            <a:ext cx="1566862" cy="1281112"/>
            <a:chOff x="694944" y="2097507"/>
            <a:chExt cx="4538312" cy="3707588"/>
          </a:xfrm>
        </p:grpSpPr>
        <p:pic>
          <p:nvPicPr>
            <p:cNvPr id="65560" name="Picture 20">
              <a:extLst>
                <a:ext uri="{FF2B5EF4-FFF2-40B4-BE49-F238E27FC236}">
                  <a16:creationId xmlns:a16="http://schemas.microsoft.com/office/drawing/2014/main" id="{648CCD6B-9DF7-E615-DC45-12870DF89D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61" name="图片 19">
              <a:extLst>
                <a:ext uri="{FF2B5EF4-FFF2-40B4-BE49-F238E27FC236}">
                  <a16:creationId xmlns:a16="http://schemas.microsoft.com/office/drawing/2014/main" id="{C13B5907-6049-0CBA-D0F6-8270B98A53D1}"/>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540" name="矩形 1">
            <a:extLst>
              <a:ext uri="{FF2B5EF4-FFF2-40B4-BE49-F238E27FC236}">
                <a16:creationId xmlns:a16="http://schemas.microsoft.com/office/drawing/2014/main" id="{E489DFF5-92D7-B696-59FB-D6CD4598C1F4}"/>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5541" name="矩形 23">
            <a:extLst>
              <a:ext uri="{FF2B5EF4-FFF2-40B4-BE49-F238E27FC236}">
                <a16:creationId xmlns:a16="http://schemas.microsoft.com/office/drawing/2014/main" id="{B6247204-46D6-304C-E0AE-583D1EFA54FF}"/>
              </a:ext>
            </a:extLst>
          </p:cNvPr>
          <p:cNvSpPr>
            <a:spLocks noChangeArrowheads="1"/>
          </p:cNvSpPr>
          <p:nvPr/>
        </p:nvSpPr>
        <p:spPr bwMode="auto">
          <a:xfrm>
            <a:off x="144463" y="207963"/>
            <a:ext cx="7129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Python Object Oriented Programming (OOP)</a:t>
            </a:r>
          </a:p>
        </p:txBody>
      </p:sp>
      <p:sp>
        <p:nvSpPr>
          <p:cNvPr id="65542" name="TextBox 13">
            <a:extLst>
              <a:ext uri="{FF2B5EF4-FFF2-40B4-BE49-F238E27FC236}">
                <a16:creationId xmlns:a16="http://schemas.microsoft.com/office/drawing/2014/main" id="{1157A685-8AE3-C889-86D6-5E3A33320428}"/>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12" name="组合 8">
            <a:extLst>
              <a:ext uri="{FF2B5EF4-FFF2-40B4-BE49-F238E27FC236}">
                <a16:creationId xmlns:a16="http://schemas.microsoft.com/office/drawing/2014/main" id="{902037B9-6748-B5C7-1056-CE50F23F7E55}"/>
              </a:ext>
            </a:extLst>
          </p:cNvPr>
          <p:cNvGrpSpPr>
            <a:grpSpLocks/>
          </p:cNvGrpSpPr>
          <p:nvPr/>
        </p:nvGrpSpPr>
        <p:grpSpPr bwMode="auto">
          <a:xfrm>
            <a:off x="485775" y="1555750"/>
            <a:ext cx="546100" cy="541338"/>
            <a:chOff x="6912864" y="3136392"/>
            <a:chExt cx="649224" cy="649224"/>
          </a:xfrm>
        </p:grpSpPr>
        <p:sp>
          <p:nvSpPr>
            <p:cNvPr id="65558" name="Freeform 620">
              <a:extLst>
                <a:ext uri="{FF2B5EF4-FFF2-40B4-BE49-F238E27FC236}">
                  <a16:creationId xmlns:a16="http://schemas.microsoft.com/office/drawing/2014/main" id="{5212157E-D9D2-85BA-75BE-6F38A878B528}"/>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椭圆 10">
              <a:extLst>
                <a:ext uri="{FF2B5EF4-FFF2-40B4-BE49-F238E27FC236}">
                  <a16:creationId xmlns:a16="http://schemas.microsoft.com/office/drawing/2014/main" id="{B9645BCF-3000-3EB8-64A7-5E87057ED5D1}"/>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5" name="TextBox 13">
            <a:extLst>
              <a:ext uri="{FF2B5EF4-FFF2-40B4-BE49-F238E27FC236}">
                <a16:creationId xmlns:a16="http://schemas.microsoft.com/office/drawing/2014/main" id="{82DC3411-3112-1852-B1CA-DD426DAB6B03}"/>
              </a:ext>
            </a:extLst>
          </p:cNvPr>
          <p:cNvSpPr txBox="1">
            <a:spLocks noChangeArrowheads="1"/>
          </p:cNvSpPr>
          <p:nvPr/>
        </p:nvSpPr>
        <p:spPr bwMode="auto">
          <a:xfrm>
            <a:off x="1184275" y="1657350"/>
            <a:ext cx="99472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Python is a multi-paradigm programming language, it supports different programming approach</a:t>
            </a:r>
          </a:p>
        </p:txBody>
      </p:sp>
      <p:grpSp>
        <p:nvGrpSpPr>
          <p:cNvPr id="16" name="组合 8">
            <a:extLst>
              <a:ext uri="{FF2B5EF4-FFF2-40B4-BE49-F238E27FC236}">
                <a16:creationId xmlns:a16="http://schemas.microsoft.com/office/drawing/2014/main" id="{3FBB960F-F1FA-937A-2243-EF2C527D9DC1}"/>
              </a:ext>
            </a:extLst>
          </p:cNvPr>
          <p:cNvGrpSpPr>
            <a:grpSpLocks/>
          </p:cNvGrpSpPr>
          <p:nvPr/>
        </p:nvGrpSpPr>
        <p:grpSpPr bwMode="auto">
          <a:xfrm>
            <a:off x="434975" y="2570163"/>
            <a:ext cx="546100" cy="541337"/>
            <a:chOff x="6912864" y="3136392"/>
            <a:chExt cx="649224" cy="649224"/>
          </a:xfrm>
        </p:grpSpPr>
        <p:sp>
          <p:nvSpPr>
            <p:cNvPr id="65556" name="Freeform 620">
              <a:extLst>
                <a:ext uri="{FF2B5EF4-FFF2-40B4-BE49-F238E27FC236}">
                  <a16:creationId xmlns:a16="http://schemas.microsoft.com/office/drawing/2014/main" id="{E1CAB7FC-694E-6DD3-284F-250E9DCCD213}"/>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椭圆 10">
              <a:extLst>
                <a:ext uri="{FF2B5EF4-FFF2-40B4-BE49-F238E27FC236}">
                  <a16:creationId xmlns:a16="http://schemas.microsoft.com/office/drawing/2014/main" id="{391C5C8D-2170-7E8C-DDA3-CEA10B04AE06}"/>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9" name="TextBox 13">
            <a:extLst>
              <a:ext uri="{FF2B5EF4-FFF2-40B4-BE49-F238E27FC236}">
                <a16:creationId xmlns:a16="http://schemas.microsoft.com/office/drawing/2014/main" id="{089AFF82-D88F-3E6F-0025-71BF8BDDD722}"/>
              </a:ext>
            </a:extLst>
          </p:cNvPr>
          <p:cNvSpPr txBox="1">
            <a:spLocks noChangeArrowheads="1"/>
          </p:cNvSpPr>
          <p:nvPr/>
        </p:nvSpPr>
        <p:spPr bwMode="auto">
          <a:xfrm>
            <a:off x="1133475" y="2671763"/>
            <a:ext cx="10287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One of the popular approach to solve a programming problem is by creating objects. This is known as Object-Oriented Programming (OOP).</a:t>
            </a:r>
          </a:p>
        </p:txBody>
      </p:sp>
      <p:grpSp>
        <p:nvGrpSpPr>
          <p:cNvPr id="20" name="组合 8">
            <a:extLst>
              <a:ext uri="{FF2B5EF4-FFF2-40B4-BE49-F238E27FC236}">
                <a16:creationId xmlns:a16="http://schemas.microsoft.com/office/drawing/2014/main" id="{F8EA906A-65FE-35FB-BA8E-03B771FB7973}"/>
              </a:ext>
            </a:extLst>
          </p:cNvPr>
          <p:cNvGrpSpPr>
            <a:grpSpLocks/>
          </p:cNvGrpSpPr>
          <p:nvPr/>
        </p:nvGrpSpPr>
        <p:grpSpPr bwMode="auto">
          <a:xfrm>
            <a:off x="420688" y="3540125"/>
            <a:ext cx="546100" cy="541338"/>
            <a:chOff x="6912864" y="3136392"/>
            <a:chExt cx="649224" cy="649224"/>
          </a:xfrm>
        </p:grpSpPr>
        <p:sp>
          <p:nvSpPr>
            <p:cNvPr id="65554" name="Freeform 620">
              <a:extLst>
                <a:ext uri="{FF2B5EF4-FFF2-40B4-BE49-F238E27FC236}">
                  <a16:creationId xmlns:a16="http://schemas.microsoft.com/office/drawing/2014/main" id="{54BA196F-5648-D67F-491B-1B68BC350947}"/>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椭圆 10">
              <a:extLst>
                <a:ext uri="{FF2B5EF4-FFF2-40B4-BE49-F238E27FC236}">
                  <a16:creationId xmlns:a16="http://schemas.microsoft.com/office/drawing/2014/main" id="{DE4B559A-D4E4-56F6-6224-07778178294E}"/>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3" name="TextBox 13">
            <a:extLst>
              <a:ext uri="{FF2B5EF4-FFF2-40B4-BE49-F238E27FC236}">
                <a16:creationId xmlns:a16="http://schemas.microsoft.com/office/drawing/2014/main" id="{A456E5E4-1B64-C5AF-5E9E-7AB27898C642}"/>
              </a:ext>
            </a:extLst>
          </p:cNvPr>
          <p:cNvSpPr txBox="1">
            <a:spLocks noChangeArrowheads="1"/>
          </p:cNvSpPr>
          <p:nvPr/>
        </p:nvSpPr>
        <p:spPr bwMode="auto">
          <a:xfrm>
            <a:off x="1119188" y="3641725"/>
            <a:ext cx="10287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 concept of OOP in Python focuses on creating reusable code.</a:t>
            </a:r>
          </a:p>
        </p:txBody>
      </p:sp>
      <p:grpSp>
        <p:nvGrpSpPr>
          <p:cNvPr id="24" name="组合 8">
            <a:extLst>
              <a:ext uri="{FF2B5EF4-FFF2-40B4-BE49-F238E27FC236}">
                <a16:creationId xmlns:a16="http://schemas.microsoft.com/office/drawing/2014/main" id="{B95666ED-1925-AFBA-EAF5-F1D51C52DC2C}"/>
              </a:ext>
            </a:extLst>
          </p:cNvPr>
          <p:cNvGrpSpPr>
            <a:grpSpLocks/>
          </p:cNvGrpSpPr>
          <p:nvPr/>
        </p:nvGrpSpPr>
        <p:grpSpPr bwMode="auto">
          <a:xfrm>
            <a:off x="414338" y="4413250"/>
            <a:ext cx="546100" cy="541338"/>
            <a:chOff x="6912864" y="3136392"/>
            <a:chExt cx="649224" cy="649224"/>
          </a:xfrm>
        </p:grpSpPr>
        <p:sp>
          <p:nvSpPr>
            <p:cNvPr id="65552" name="Freeform 620">
              <a:extLst>
                <a:ext uri="{FF2B5EF4-FFF2-40B4-BE49-F238E27FC236}">
                  <a16:creationId xmlns:a16="http://schemas.microsoft.com/office/drawing/2014/main" id="{90D1D8E0-9494-B2FF-2F2C-683D917D0A7D}"/>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椭圆 10">
              <a:extLst>
                <a:ext uri="{FF2B5EF4-FFF2-40B4-BE49-F238E27FC236}">
                  <a16:creationId xmlns:a16="http://schemas.microsoft.com/office/drawing/2014/main" id="{1E25701E-A969-BC26-E2AA-5F102ADDD338}"/>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7" name="TextBox 13">
            <a:extLst>
              <a:ext uri="{FF2B5EF4-FFF2-40B4-BE49-F238E27FC236}">
                <a16:creationId xmlns:a16="http://schemas.microsoft.com/office/drawing/2014/main" id="{4760533F-CEDF-AA60-38A4-56A5750AB0EC}"/>
              </a:ext>
            </a:extLst>
          </p:cNvPr>
          <p:cNvSpPr txBox="1">
            <a:spLocks noChangeArrowheads="1"/>
          </p:cNvSpPr>
          <p:nvPr/>
        </p:nvSpPr>
        <p:spPr bwMode="auto">
          <a:xfrm>
            <a:off x="1112838" y="4514850"/>
            <a:ext cx="10287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An object has two characteristics: </a:t>
            </a: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attributes</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and </a:t>
            </a: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behavior</a:t>
            </a:r>
          </a:p>
        </p:txBody>
      </p:sp>
      <p:pic>
        <p:nvPicPr>
          <p:cNvPr id="65551" name="Picture 1">
            <a:extLst>
              <a:ext uri="{FF2B5EF4-FFF2-40B4-BE49-F238E27FC236}">
                <a16:creationId xmlns:a16="http://schemas.microsoft.com/office/drawing/2014/main" id="{C930A873-E4D8-2A57-EF9D-16F5058BB5E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41700" y="5065713"/>
            <a:ext cx="331152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anim calcmode="lin" valueType="num">
                                      <p:cBhvr>
                                        <p:cTn id="31" dur="1000" fill="hold"/>
                                        <p:tgtEl>
                                          <p:spTgt spid="23"/>
                                        </p:tgtEl>
                                        <p:attrNameLst>
                                          <p:attrName>ppt_x</p:attrName>
                                        </p:attrNameLst>
                                      </p:cBhvr>
                                      <p:tavLst>
                                        <p:tav tm="0">
                                          <p:val>
                                            <p:strVal val="#ppt_x"/>
                                          </p:val>
                                        </p:tav>
                                        <p:tav tm="100000">
                                          <p:val>
                                            <p:strVal val="#ppt_x"/>
                                          </p:val>
                                        </p:tav>
                                      </p:tavLst>
                                    </p:anim>
                                    <p:anim calcmode="lin" valueType="num">
                                      <p:cBhvr>
                                        <p:cTn id="3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42"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3"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4072B64-D866-E416-F2A6-C2B0A6513533}"/>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67587" name="组合 17">
            <a:extLst>
              <a:ext uri="{FF2B5EF4-FFF2-40B4-BE49-F238E27FC236}">
                <a16:creationId xmlns:a16="http://schemas.microsoft.com/office/drawing/2014/main" id="{2E8B5CBB-F498-D84D-628B-40EF965CF3FC}"/>
              </a:ext>
            </a:extLst>
          </p:cNvPr>
          <p:cNvGrpSpPr>
            <a:grpSpLocks/>
          </p:cNvGrpSpPr>
          <p:nvPr/>
        </p:nvGrpSpPr>
        <p:grpSpPr bwMode="auto">
          <a:xfrm>
            <a:off x="10625138" y="5580063"/>
            <a:ext cx="1566862" cy="1281112"/>
            <a:chOff x="694944" y="2097507"/>
            <a:chExt cx="4538312" cy="3707588"/>
          </a:xfrm>
        </p:grpSpPr>
        <p:pic>
          <p:nvPicPr>
            <p:cNvPr id="67591" name="Picture 20">
              <a:extLst>
                <a:ext uri="{FF2B5EF4-FFF2-40B4-BE49-F238E27FC236}">
                  <a16:creationId xmlns:a16="http://schemas.microsoft.com/office/drawing/2014/main" id="{E83DEB64-8474-CE06-9A3A-D7FC56DE19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图片 19">
              <a:extLst>
                <a:ext uri="{FF2B5EF4-FFF2-40B4-BE49-F238E27FC236}">
                  <a16:creationId xmlns:a16="http://schemas.microsoft.com/office/drawing/2014/main" id="{68D6DDEB-8C9F-38A1-6EF8-FDFEA1C14029}"/>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588" name="矩形 1">
            <a:extLst>
              <a:ext uri="{FF2B5EF4-FFF2-40B4-BE49-F238E27FC236}">
                <a16:creationId xmlns:a16="http://schemas.microsoft.com/office/drawing/2014/main" id="{F7852CE1-8662-D291-9471-C74E14A96C10}"/>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7589" name="矩形 23">
            <a:extLst>
              <a:ext uri="{FF2B5EF4-FFF2-40B4-BE49-F238E27FC236}">
                <a16:creationId xmlns:a16="http://schemas.microsoft.com/office/drawing/2014/main" id="{2DB8CD0E-E42D-8629-1A80-73F019D1BF8C}"/>
              </a:ext>
            </a:extLst>
          </p:cNvPr>
          <p:cNvSpPr>
            <a:spLocks noChangeArrowheads="1"/>
          </p:cNvSpPr>
          <p:nvPr/>
        </p:nvSpPr>
        <p:spPr bwMode="auto">
          <a:xfrm>
            <a:off x="144463" y="207963"/>
            <a:ext cx="2022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An example</a:t>
            </a:r>
          </a:p>
        </p:txBody>
      </p:sp>
      <p:pic>
        <p:nvPicPr>
          <p:cNvPr id="67590" name="Picture 1">
            <a:extLst>
              <a:ext uri="{FF2B5EF4-FFF2-40B4-BE49-F238E27FC236}">
                <a16:creationId xmlns:a16="http://schemas.microsoft.com/office/drawing/2014/main" id="{D2394A40-A602-E570-8E28-8F524B2F6B5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3013" y="1770063"/>
            <a:ext cx="64436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CCEA9AE-45EE-4D72-94AF-F7D6568E5B1B}"/>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69635" name="组合 17">
            <a:extLst>
              <a:ext uri="{FF2B5EF4-FFF2-40B4-BE49-F238E27FC236}">
                <a16:creationId xmlns:a16="http://schemas.microsoft.com/office/drawing/2014/main" id="{094E2D05-DF9C-4C53-79D2-A10FFDD0C4DD}"/>
              </a:ext>
            </a:extLst>
          </p:cNvPr>
          <p:cNvGrpSpPr>
            <a:grpSpLocks/>
          </p:cNvGrpSpPr>
          <p:nvPr/>
        </p:nvGrpSpPr>
        <p:grpSpPr bwMode="auto">
          <a:xfrm>
            <a:off x="10625138" y="5580063"/>
            <a:ext cx="1566862" cy="1281112"/>
            <a:chOff x="694944" y="2097507"/>
            <a:chExt cx="4538312" cy="3707588"/>
          </a:xfrm>
        </p:grpSpPr>
        <p:pic>
          <p:nvPicPr>
            <p:cNvPr id="69651" name="Picture 20">
              <a:extLst>
                <a:ext uri="{FF2B5EF4-FFF2-40B4-BE49-F238E27FC236}">
                  <a16:creationId xmlns:a16="http://schemas.microsoft.com/office/drawing/2014/main" id="{282720B6-9174-2606-5C0B-CB012EA2B4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2" name="图片 19">
              <a:extLst>
                <a:ext uri="{FF2B5EF4-FFF2-40B4-BE49-F238E27FC236}">
                  <a16:creationId xmlns:a16="http://schemas.microsoft.com/office/drawing/2014/main" id="{AF68CC93-D5F1-5BD7-42A6-BAFC6D382581}"/>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636" name="矩形 1">
            <a:extLst>
              <a:ext uri="{FF2B5EF4-FFF2-40B4-BE49-F238E27FC236}">
                <a16:creationId xmlns:a16="http://schemas.microsoft.com/office/drawing/2014/main" id="{4E944EAC-467E-D1C8-943C-5C5663016122}"/>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9637" name="矩形 23">
            <a:extLst>
              <a:ext uri="{FF2B5EF4-FFF2-40B4-BE49-F238E27FC236}">
                <a16:creationId xmlns:a16="http://schemas.microsoft.com/office/drawing/2014/main" id="{2739C2AA-86AC-3A91-2214-31DB2EBFEB6A}"/>
              </a:ext>
            </a:extLst>
          </p:cNvPr>
          <p:cNvSpPr>
            <a:spLocks noChangeArrowheads="1"/>
          </p:cNvSpPr>
          <p:nvPr/>
        </p:nvSpPr>
        <p:spPr bwMode="auto">
          <a:xfrm>
            <a:off x="144463" y="207963"/>
            <a:ext cx="6529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What are classes and objects in Python?</a:t>
            </a:r>
          </a:p>
        </p:txBody>
      </p:sp>
      <p:sp>
        <p:nvSpPr>
          <p:cNvPr id="69638" name="TextBox 13">
            <a:extLst>
              <a:ext uri="{FF2B5EF4-FFF2-40B4-BE49-F238E27FC236}">
                <a16:creationId xmlns:a16="http://schemas.microsoft.com/office/drawing/2014/main" id="{3614AE00-EF1F-A972-A024-AE0300C7C3C5}"/>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12" name="组合 8">
            <a:extLst>
              <a:ext uri="{FF2B5EF4-FFF2-40B4-BE49-F238E27FC236}">
                <a16:creationId xmlns:a16="http://schemas.microsoft.com/office/drawing/2014/main" id="{0655C9BD-B043-9E03-A7D5-94B9942E620D}"/>
              </a:ext>
            </a:extLst>
          </p:cNvPr>
          <p:cNvGrpSpPr>
            <a:grpSpLocks/>
          </p:cNvGrpSpPr>
          <p:nvPr/>
        </p:nvGrpSpPr>
        <p:grpSpPr bwMode="auto">
          <a:xfrm>
            <a:off x="485775" y="1555750"/>
            <a:ext cx="546100" cy="541338"/>
            <a:chOff x="6912864" y="3136392"/>
            <a:chExt cx="649224" cy="649224"/>
          </a:xfrm>
        </p:grpSpPr>
        <p:sp>
          <p:nvSpPr>
            <p:cNvPr id="69649" name="Freeform 620">
              <a:extLst>
                <a:ext uri="{FF2B5EF4-FFF2-40B4-BE49-F238E27FC236}">
                  <a16:creationId xmlns:a16="http://schemas.microsoft.com/office/drawing/2014/main" id="{1769DA8B-9E5A-B549-5CBB-2D4D6CDBCAF1}"/>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椭圆 10">
              <a:extLst>
                <a:ext uri="{FF2B5EF4-FFF2-40B4-BE49-F238E27FC236}">
                  <a16:creationId xmlns:a16="http://schemas.microsoft.com/office/drawing/2014/main" id="{E174E126-83B9-4820-5594-80471B372D28}"/>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5" name="TextBox 13">
            <a:extLst>
              <a:ext uri="{FF2B5EF4-FFF2-40B4-BE49-F238E27FC236}">
                <a16:creationId xmlns:a16="http://schemas.microsoft.com/office/drawing/2014/main" id="{D5CAB87A-15ED-C5B6-6830-34C7747BFADE}"/>
              </a:ext>
            </a:extLst>
          </p:cNvPr>
          <p:cNvSpPr txBox="1">
            <a:spLocks noChangeArrowheads="1"/>
          </p:cNvSpPr>
          <p:nvPr/>
        </p:nvSpPr>
        <p:spPr bwMode="auto">
          <a:xfrm>
            <a:off x="1184275" y="1657350"/>
            <a:ext cx="99472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Object is simply a collection of data (variables) and methods (functions) that act on those data. Class is a blueprint for the object.</a:t>
            </a:r>
          </a:p>
        </p:txBody>
      </p:sp>
      <p:grpSp>
        <p:nvGrpSpPr>
          <p:cNvPr id="16" name="组合 8">
            <a:extLst>
              <a:ext uri="{FF2B5EF4-FFF2-40B4-BE49-F238E27FC236}">
                <a16:creationId xmlns:a16="http://schemas.microsoft.com/office/drawing/2014/main" id="{597A494B-63FC-01C3-BB14-88E97C1B8FC5}"/>
              </a:ext>
            </a:extLst>
          </p:cNvPr>
          <p:cNvGrpSpPr>
            <a:grpSpLocks/>
          </p:cNvGrpSpPr>
          <p:nvPr/>
        </p:nvGrpSpPr>
        <p:grpSpPr bwMode="auto">
          <a:xfrm>
            <a:off x="434975" y="2570163"/>
            <a:ext cx="546100" cy="541337"/>
            <a:chOff x="6912864" y="3136392"/>
            <a:chExt cx="649224" cy="649224"/>
          </a:xfrm>
        </p:grpSpPr>
        <p:sp>
          <p:nvSpPr>
            <p:cNvPr id="69647" name="Freeform 620">
              <a:extLst>
                <a:ext uri="{FF2B5EF4-FFF2-40B4-BE49-F238E27FC236}">
                  <a16:creationId xmlns:a16="http://schemas.microsoft.com/office/drawing/2014/main" id="{46BB29B0-4E05-1745-12A1-DCAD35D8BCC4}"/>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椭圆 10">
              <a:extLst>
                <a:ext uri="{FF2B5EF4-FFF2-40B4-BE49-F238E27FC236}">
                  <a16:creationId xmlns:a16="http://schemas.microsoft.com/office/drawing/2014/main" id="{C9C59B11-DA11-C018-262F-B026D6A5DA58}"/>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9" name="TextBox 13">
            <a:extLst>
              <a:ext uri="{FF2B5EF4-FFF2-40B4-BE49-F238E27FC236}">
                <a16:creationId xmlns:a16="http://schemas.microsoft.com/office/drawing/2014/main" id="{A4732317-6C81-63B4-16BE-D721F92986A7}"/>
              </a:ext>
            </a:extLst>
          </p:cNvPr>
          <p:cNvSpPr txBox="1">
            <a:spLocks noChangeArrowheads="1"/>
          </p:cNvSpPr>
          <p:nvPr/>
        </p:nvSpPr>
        <p:spPr bwMode="auto">
          <a:xfrm>
            <a:off x="1133475" y="2671763"/>
            <a:ext cx="10287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We can think of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class as a sketch (prototype) of a house</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It contains all the details about the floors, doors, windows etc. Based on these descriptions we build the house. House is the object.</a:t>
            </a:r>
          </a:p>
        </p:txBody>
      </p:sp>
      <p:grpSp>
        <p:nvGrpSpPr>
          <p:cNvPr id="24" name="组合 8">
            <a:extLst>
              <a:ext uri="{FF2B5EF4-FFF2-40B4-BE49-F238E27FC236}">
                <a16:creationId xmlns:a16="http://schemas.microsoft.com/office/drawing/2014/main" id="{77CEE958-150A-6508-F3FB-95D82F48F27C}"/>
              </a:ext>
            </a:extLst>
          </p:cNvPr>
          <p:cNvGrpSpPr>
            <a:grpSpLocks/>
          </p:cNvGrpSpPr>
          <p:nvPr/>
        </p:nvGrpSpPr>
        <p:grpSpPr bwMode="auto">
          <a:xfrm>
            <a:off x="414338" y="4000500"/>
            <a:ext cx="546100" cy="541338"/>
            <a:chOff x="6912864" y="3136392"/>
            <a:chExt cx="649224" cy="649224"/>
          </a:xfrm>
        </p:grpSpPr>
        <p:sp>
          <p:nvSpPr>
            <p:cNvPr id="69645" name="Freeform 620">
              <a:extLst>
                <a:ext uri="{FF2B5EF4-FFF2-40B4-BE49-F238E27FC236}">
                  <a16:creationId xmlns:a16="http://schemas.microsoft.com/office/drawing/2014/main" id="{F1D57C26-E17D-34E6-FCE0-7F203668ECCF}"/>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椭圆 10">
              <a:extLst>
                <a:ext uri="{FF2B5EF4-FFF2-40B4-BE49-F238E27FC236}">
                  <a16:creationId xmlns:a16="http://schemas.microsoft.com/office/drawing/2014/main" id="{BA6A8C62-8BA3-1365-BBFE-F1CE3AAC3605}"/>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7" name="TextBox 13">
            <a:extLst>
              <a:ext uri="{FF2B5EF4-FFF2-40B4-BE49-F238E27FC236}">
                <a16:creationId xmlns:a16="http://schemas.microsoft.com/office/drawing/2014/main" id="{F1C9700D-A2D2-E582-2484-9F9089C91070}"/>
              </a:ext>
            </a:extLst>
          </p:cNvPr>
          <p:cNvSpPr txBox="1">
            <a:spLocks noChangeArrowheads="1"/>
          </p:cNvSpPr>
          <p:nvPr/>
        </p:nvSpPr>
        <p:spPr bwMode="auto">
          <a:xfrm>
            <a:off x="1112838" y="4102100"/>
            <a:ext cx="10287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As, many houses can be made from a description,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we can create many objects from a class</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An object is also called an instance of a class and the process of creating this object is called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instantiation</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anim calcmode="lin" valueType="num">
                                      <p:cBhvr>
                                        <p:cTn id="31" dur="1000" fill="hold"/>
                                        <p:tgtEl>
                                          <p:spTgt spid="27"/>
                                        </p:tgtEl>
                                        <p:attrNameLst>
                                          <p:attrName>ppt_x</p:attrName>
                                        </p:attrNameLst>
                                      </p:cBhvr>
                                      <p:tavLst>
                                        <p:tav tm="0">
                                          <p:val>
                                            <p:strVal val="#ppt_x"/>
                                          </p:val>
                                        </p:tav>
                                        <p:tav tm="100000">
                                          <p:val>
                                            <p:strVal val="#ppt_x"/>
                                          </p:val>
                                        </p:tav>
                                      </p:tavLst>
                                    </p:anim>
                                    <p:anim calcmode="lin" valueType="num">
                                      <p:cBhvr>
                                        <p:cTn id="3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19EA5DD-6CC6-8836-A371-90C2A568A992}"/>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71683" name="组合 17">
            <a:extLst>
              <a:ext uri="{FF2B5EF4-FFF2-40B4-BE49-F238E27FC236}">
                <a16:creationId xmlns:a16="http://schemas.microsoft.com/office/drawing/2014/main" id="{F371D514-6C22-5FDB-4DA1-EBDCD39AA7DC}"/>
              </a:ext>
            </a:extLst>
          </p:cNvPr>
          <p:cNvGrpSpPr>
            <a:grpSpLocks/>
          </p:cNvGrpSpPr>
          <p:nvPr/>
        </p:nvGrpSpPr>
        <p:grpSpPr bwMode="auto">
          <a:xfrm>
            <a:off x="10625138" y="5580063"/>
            <a:ext cx="1566862" cy="1281112"/>
            <a:chOff x="694944" y="2097507"/>
            <a:chExt cx="4538312" cy="3707588"/>
          </a:xfrm>
        </p:grpSpPr>
        <p:pic>
          <p:nvPicPr>
            <p:cNvPr id="71687" name="Picture 20">
              <a:extLst>
                <a:ext uri="{FF2B5EF4-FFF2-40B4-BE49-F238E27FC236}">
                  <a16:creationId xmlns:a16="http://schemas.microsoft.com/office/drawing/2014/main" id="{073986BA-08BE-4F68-0D35-D5B7C963D5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图片 19">
              <a:extLst>
                <a:ext uri="{FF2B5EF4-FFF2-40B4-BE49-F238E27FC236}">
                  <a16:creationId xmlns:a16="http://schemas.microsoft.com/office/drawing/2014/main" id="{A522D29F-AEB9-9CF2-1952-234C07EC9C84}"/>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684" name="矩形 1">
            <a:extLst>
              <a:ext uri="{FF2B5EF4-FFF2-40B4-BE49-F238E27FC236}">
                <a16:creationId xmlns:a16="http://schemas.microsoft.com/office/drawing/2014/main" id="{7BCF4972-A7A4-E9FD-EFD3-F7FEF2040F10}"/>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685" name="矩形 23">
            <a:extLst>
              <a:ext uri="{FF2B5EF4-FFF2-40B4-BE49-F238E27FC236}">
                <a16:creationId xmlns:a16="http://schemas.microsoft.com/office/drawing/2014/main" id="{9C7F0658-B858-318E-756D-4A20F3AA8580}"/>
              </a:ext>
            </a:extLst>
          </p:cNvPr>
          <p:cNvSpPr>
            <a:spLocks noChangeArrowheads="1"/>
          </p:cNvSpPr>
          <p:nvPr/>
        </p:nvSpPr>
        <p:spPr bwMode="auto">
          <a:xfrm>
            <a:off x="144463" y="207963"/>
            <a:ext cx="2022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An example</a:t>
            </a:r>
          </a:p>
        </p:txBody>
      </p:sp>
      <p:pic>
        <p:nvPicPr>
          <p:cNvPr id="71686" name="Picture 2">
            <a:extLst>
              <a:ext uri="{FF2B5EF4-FFF2-40B4-BE49-F238E27FC236}">
                <a16:creationId xmlns:a16="http://schemas.microsoft.com/office/drawing/2014/main" id="{FE592AB3-0DD3-9718-5FEE-29D349B4D1D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32113" y="1543050"/>
            <a:ext cx="52705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04D7E25-8F72-9BDB-5BCD-DA71E3011AFF}"/>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73731" name="组合 17">
            <a:extLst>
              <a:ext uri="{FF2B5EF4-FFF2-40B4-BE49-F238E27FC236}">
                <a16:creationId xmlns:a16="http://schemas.microsoft.com/office/drawing/2014/main" id="{24569FC0-897B-6134-9F87-96C78C4AD836}"/>
              </a:ext>
            </a:extLst>
          </p:cNvPr>
          <p:cNvGrpSpPr>
            <a:grpSpLocks/>
          </p:cNvGrpSpPr>
          <p:nvPr/>
        </p:nvGrpSpPr>
        <p:grpSpPr bwMode="auto">
          <a:xfrm>
            <a:off x="10625138" y="5580063"/>
            <a:ext cx="1566862" cy="1281112"/>
            <a:chOff x="694944" y="2097507"/>
            <a:chExt cx="4538312" cy="3707588"/>
          </a:xfrm>
        </p:grpSpPr>
        <p:pic>
          <p:nvPicPr>
            <p:cNvPr id="73752" name="Picture 20">
              <a:extLst>
                <a:ext uri="{FF2B5EF4-FFF2-40B4-BE49-F238E27FC236}">
                  <a16:creationId xmlns:a16="http://schemas.microsoft.com/office/drawing/2014/main" id="{E25C96A2-388C-0F24-B84A-684D8F87FF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53" name="图片 19">
              <a:extLst>
                <a:ext uri="{FF2B5EF4-FFF2-40B4-BE49-F238E27FC236}">
                  <a16:creationId xmlns:a16="http://schemas.microsoft.com/office/drawing/2014/main" id="{C6FA54EA-3C43-23BF-1F28-9B749974B135}"/>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732" name="矩形 1">
            <a:extLst>
              <a:ext uri="{FF2B5EF4-FFF2-40B4-BE49-F238E27FC236}">
                <a16:creationId xmlns:a16="http://schemas.microsoft.com/office/drawing/2014/main" id="{6D8151D8-E9FE-49BD-E4E4-D82A88B329AD}"/>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3733" name="矩形 23">
            <a:extLst>
              <a:ext uri="{FF2B5EF4-FFF2-40B4-BE49-F238E27FC236}">
                <a16:creationId xmlns:a16="http://schemas.microsoft.com/office/drawing/2014/main" id="{9D00EC08-7161-41B8-DF02-3BF293201466}"/>
              </a:ext>
            </a:extLst>
          </p:cNvPr>
          <p:cNvSpPr>
            <a:spLocks noChangeArrowheads="1"/>
          </p:cNvSpPr>
          <p:nvPr/>
        </p:nvSpPr>
        <p:spPr bwMode="auto">
          <a:xfrm>
            <a:off x="144463" y="207963"/>
            <a:ext cx="289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Principles of OOP</a:t>
            </a:r>
          </a:p>
        </p:txBody>
      </p:sp>
      <p:sp>
        <p:nvSpPr>
          <p:cNvPr id="73734" name="TextBox 13">
            <a:extLst>
              <a:ext uri="{FF2B5EF4-FFF2-40B4-BE49-F238E27FC236}">
                <a16:creationId xmlns:a16="http://schemas.microsoft.com/office/drawing/2014/main" id="{692C0104-7B63-9210-DA59-C2FC1DC1C6A4}"/>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aphicFrame>
        <p:nvGraphicFramePr>
          <p:cNvPr id="2" name="Table 1">
            <a:extLst>
              <a:ext uri="{FF2B5EF4-FFF2-40B4-BE49-F238E27FC236}">
                <a16:creationId xmlns:a16="http://schemas.microsoft.com/office/drawing/2014/main" id="{606F7091-7BC6-D107-17A7-BEE45BE5F2CA}"/>
              </a:ext>
            </a:extLst>
          </p:cNvPr>
          <p:cNvGraphicFramePr>
            <a:graphicFrameLocks noGrp="1"/>
          </p:cNvGraphicFramePr>
          <p:nvPr/>
        </p:nvGraphicFramePr>
        <p:xfrm>
          <a:off x="2041525" y="2609850"/>
          <a:ext cx="8272463" cy="2022475"/>
        </p:xfrm>
        <a:graphic>
          <a:graphicData uri="http://schemas.openxmlformats.org/drawingml/2006/table">
            <a:tbl>
              <a:tblPr firstRow="1" bandRow="1">
                <a:tableStyleId>{21E4AEA4-8DFA-4A89-87EB-49C32662AFE0}</a:tableStyleId>
              </a:tblPr>
              <a:tblGrid>
                <a:gridCol w="1845380">
                  <a:extLst>
                    <a:ext uri="{9D8B030D-6E8A-4147-A177-3AD203B41FA5}">
                      <a16:colId xmlns:a16="http://schemas.microsoft.com/office/drawing/2014/main" val="20000"/>
                    </a:ext>
                  </a:extLst>
                </a:gridCol>
                <a:gridCol w="6427083">
                  <a:extLst>
                    <a:ext uri="{9D8B030D-6E8A-4147-A177-3AD203B41FA5}">
                      <a16:colId xmlns:a16="http://schemas.microsoft.com/office/drawing/2014/main" val="20001"/>
                    </a:ext>
                  </a:extLst>
                </a:gridCol>
              </a:tblGrid>
              <a:tr h="370956">
                <a:tc>
                  <a:txBody>
                    <a:bodyPr/>
                    <a:lstStyle/>
                    <a:p>
                      <a:r>
                        <a:rPr lang="en-US" sz="1800" dirty="0"/>
                        <a:t>Principles</a:t>
                      </a:r>
                    </a:p>
                  </a:txBody>
                  <a:tcPr marL="91439" marR="91439" marT="45734" marB="45734"/>
                </a:tc>
                <a:tc>
                  <a:txBody>
                    <a:bodyPr/>
                    <a:lstStyle/>
                    <a:p>
                      <a:r>
                        <a:rPr lang="en-US" sz="1800" dirty="0"/>
                        <a:t>Description</a:t>
                      </a:r>
                    </a:p>
                  </a:txBody>
                  <a:tcPr marL="91439" marR="91439" marT="45734" marB="45734"/>
                </a:tc>
                <a:extLst>
                  <a:ext uri="{0D108BD9-81ED-4DB2-BD59-A6C34878D82A}">
                    <a16:rowId xmlns:a16="http://schemas.microsoft.com/office/drawing/2014/main" val="10000"/>
                  </a:ext>
                </a:extLst>
              </a:tr>
              <a:tr h="640281">
                <a:tc>
                  <a:txBody>
                    <a:bodyPr/>
                    <a:lstStyle/>
                    <a:p>
                      <a:r>
                        <a:rPr lang="en-US" sz="1800" dirty="0"/>
                        <a:t>Inheritance</a:t>
                      </a:r>
                    </a:p>
                  </a:txBody>
                  <a:tcPr marL="91439" marR="91439" marT="45734" marB="45734"/>
                </a:tc>
                <a:tc>
                  <a:txBody>
                    <a:bodyPr/>
                    <a:lstStyle/>
                    <a:p>
                      <a:r>
                        <a:rPr lang="en-US" sz="1800" dirty="0"/>
                        <a:t>A process of using details from a new class without modifying existing class.</a:t>
                      </a:r>
                    </a:p>
                  </a:txBody>
                  <a:tcPr marL="91439" marR="91439" marT="45734" marB="45734"/>
                </a:tc>
                <a:extLst>
                  <a:ext uri="{0D108BD9-81ED-4DB2-BD59-A6C34878D82A}">
                    <a16:rowId xmlns:a16="http://schemas.microsoft.com/office/drawing/2014/main" val="10001"/>
                  </a:ext>
                </a:extLst>
              </a:tr>
              <a:tr h="370956">
                <a:tc>
                  <a:txBody>
                    <a:bodyPr/>
                    <a:lstStyle/>
                    <a:p>
                      <a:r>
                        <a:rPr lang="en-US" sz="1800" dirty="0"/>
                        <a:t>Encapsulation</a:t>
                      </a:r>
                    </a:p>
                  </a:txBody>
                  <a:tcPr marL="91439" marR="91439" marT="45734" marB="45734"/>
                </a:tc>
                <a:tc>
                  <a:txBody>
                    <a:bodyPr/>
                    <a:lstStyle/>
                    <a:p>
                      <a:r>
                        <a:rPr lang="en-US" sz="1800" dirty="0"/>
                        <a:t>Hiding the private details of a class from other objects.</a:t>
                      </a:r>
                    </a:p>
                  </a:txBody>
                  <a:tcPr marL="91439" marR="91439" marT="45734" marB="45734"/>
                </a:tc>
                <a:extLst>
                  <a:ext uri="{0D108BD9-81ED-4DB2-BD59-A6C34878D82A}">
                    <a16:rowId xmlns:a16="http://schemas.microsoft.com/office/drawing/2014/main" val="10002"/>
                  </a:ext>
                </a:extLst>
              </a:tr>
              <a:tr h="640281">
                <a:tc>
                  <a:txBody>
                    <a:bodyPr/>
                    <a:lstStyle/>
                    <a:p>
                      <a:r>
                        <a:rPr lang="en-US" sz="1800" dirty="0"/>
                        <a:t>Polymorphism</a:t>
                      </a:r>
                    </a:p>
                  </a:txBody>
                  <a:tcPr marL="91439" marR="91439" marT="45734" marB="45734"/>
                </a:tc>
                <a:tc>
                  <a:txBody>
                    <a:bodyPr/>
                    <a:lstStyle/>
                    <a:p>
                      <a:r>
                        <a:rPr lang="en-US" sz="1800" dirty="0"/>
                        <a:t>A concept of using common operation in different ways for different data input.</a:t>
                      </a:r>
                    </a:p>
                  </a:txBody>
                  <a:tcPr marL="91439" marR="91439" marT="45734" marB="45734"/>
                </a:tc>
                <a:extLst>
                  <a:ext uri="{0D108BD9-81ED-4DB2-BD59-A6C34878D82A}">
                    <a16:rowId xmlns:a16="http://schemas.microsoft.com/office/drawing/2014/main" val="1000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B17B679-EE8F-A694-4FE8-06D25489B0AC}"/>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75779" name="组合 17">
            <a:extLst>
              <a:ext uri="{FF2B5EF4-FFF2-40B4-BE49-F238E27FC236}">
                <a16:creationId xmlns:a16="http://schemas.microsoft.com/office/drawing/2014/main" id="{3E5F42F8-1E3E-98CF-9DCE-E07A9B06824B}"/>
              </a:ext>
            </a:extLst>
          </p:cNvPr>
          <p:cNvGrpSpPr>
            <a:grpSpLocks/>
          </p:cNvGrpSpPr>
          <p:nvPr/>
        </p:nvGrpSpPr>
        <p:grpSpPr bwMode="auto">
          <a:xfrm>
            <a:off x="10625138" y="5580063"/>
            <a:ext cx="1566862" cy="1281112"/>
            <a:chOff x="694944" y="2097507"/>
            <a:chExt cx="4538312" cy="3707588"/>
          </a:xfrm>
        </p:grpSpPr>
        <p:pic>
          <p:nvPicPr>
            <p:cNvPr id="75789" name="Picture 20">
              <a:extLst>
                <a:ext uri="{FF2B5EF4-FFF2-40B4-BE49-F238E27FC236}">
                  <a16:creationId xmlns:a16="http://schemas.microsoft.com/office/drawing/2014/main" id="{99B331E1-1E0B-7FAB-F88E-0D461DF4A7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图片 19">
              <a:extLst>
                <a:ext uri="{FF2B5EF4-FFF2-40B4-BE49-F238E27FC236}">
                  <a16:creationId xmlns:a16="http://schemas.microsoft.com/office/drawing/2014/main" id="{9DB3CD8C-E9B0-984F-4122-8BC695C37FB4}"/>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780" name="矩形 1">
            <a:extLst>
              <a:ext uri="{FF2B5EF4-FFF2-40B4-BE49-F238E27FC236}">
                <a16:creationId xmlns:a16="http://schemas.microsoft.com/office/drawing/2014/main" id="{7E853C4F-F287-8F5E-2C70-DCBA8EEF7756}"/>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5781" name="矩形 23">
            <a:extLst>
              <a:ext uri="{FF2B5EF4-FFF2-40B4-BE49-F238E27FC236}">
                <a16:creationId xmlns:a16="http://schemas.microsoft.com/office/drawing/2014/main" id="{3D44F399-AA7B-64FF-37BC-56987B5A67CC}"/>
              </a:ext>
            </a:extLst>
          </p:cNvPr>
          <p:cNvSpPr>
            <a:spLocks noChangeArrowheads="1"/>
          </p:cNvSpPr>
          <p:nvPr/>
        </p:nvSpPr>
        <p:spPr bwMode="auto">
          <a:xfrm>
            <a:off x="144463" y="207963"/>
            <a:ext cx="4405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Defining a Class in Python</a:t>
            </a:r>
          </a:p>
        </p:txBody>
      </p:sp>
      <p:sp>
        <p:nvSpPr>
          <p:cNvPr id="75782" name="TextBox 13">
            <a:extLst>
              <a:ext uri="{FF2B5EF4-FFF2-40B4-BE49-F238E27FC236}">
                <a16:creationId xmlns:a16="http://schemas.microsoft.com/office/drawing/2014/main" id="{7D44C0BF-0283-1639-8EB9-18C926308AE7}"/>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9" name="组合 8">
            <a:extLst>
              <a:ext uri="{FF2B5EF4-FFF2-40B4-BE49-F238E27FC236}">
                <a16:creationId xmlns:a16="http://schemas.microsoft.com/office/drawing/2014/main" id="{4BB740FE-36BF-554B-8914-0CE5B8BC5DF4}"/>
              </a:ext>
            </a:extLst>
          </p:cNvPr>
          <p:cNvGrpSpPr>
            <a:grpSpLocks/>
          </p:cNvGrpSpPr>
          <p:nvPr/>
        </p:nvGrpSpPr>
        <p:grpSpPr bwMode="auto">
          <a:xfrm>
            <a:off x="485775" y="1555750"/>
            <a:ext cx="546100" cy="541338"/>
            <a:chOff x="6912864" y="3136392"/>
            <a:chExt cx="649224" cy="649224"/>
          </a:xfrm>
        </p:grpSpPr>
        <p:sp>
          <p:nvSpPr>
            <p:cNvPr id="75787" name="Freeform 620">
              <a:extLst>
                <a:ext uri="{FF2B5EF4-FFF2-40B4-BE49-F238E27FC236}">
                  <a16:creationId xmlns:a16="http://schemas.microsoft.com/office/drawing/2014/main" id="{F3FCF73C-B776-D07F-6711-85CF77DAD92D}"/>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D74BCE2F-55A2-73A6-B08B-0C9EEA76753F}"/>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2" name="TextBox 13">
            <a:extLst>
              <a:ext uri="{FF2B5EF4-FFF2-40B4-BE49-F238E27FC236}">
                <a16:creationId xmlns:a16="http://schemas.microsoft.com/office/drawing/2014/main" id="{8BEC5AA2-EEBA-E3F1-A230-F9D449A7BEAD}"/>
              </a:ext>
            </a:extLst>
          </p:cNvPr>
          <p:cNvSpPr txBox="1">
            <a:spLocks noChangeArrowheads="1"/>
          </p:cNvSpPr>
          <p:nvPr/>
        </p:nvSpPr>
        <p:spPr bwMode="auto">
          <a:xfrm>
            <a:off x="1184275" y="1657350"/>
            <a:ext cx="9947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We define a class using the keyword class</a:t>
            </a:r>
          </a:p>
        </p:txBody>
      </p:sp>
      <p:pic>
        <p:nvPicPr>
          <p:cNvPr id="75785" name="Picture 1">
            <a:extLst>
              <a:ext uri="{FF2B5EF4-FFF2-40B4-BE49-F238E27FC236}">
                <a16:creationId xmlns:a16="http://schemas.microsoft.com/office/drawing/2014/main" id="{A7D17999-23DF-26CD-49A7-556BE80DB3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25700" y="2532063"/>
            <a:ext cx="60579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6" name="Picture 2">
            <a:extLst>
              <a:ext uri="{FF2B5EF4-FFF2-40B4-BE49-F238E27FC236}">
                <a16:creationId xmlns:a16="http://schemas.microsoft.com/office/drawing/2014/main" id="{DF7B54AA-35DB-E9D0-4739-183134B011A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87738" y="3949700"/>
            <a:ext cx="46005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3BE472A-2FF4-AA8D-6071-80A558B7DA22}"/>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77827" name="组合 17">
            <a:extLst>
              <a:ext uri="{FF2B5EF4-FFF2-40B4-BE49-F238E27FC236}">
                <a16:creationId xmlns:a16="http://schemas.microsoft.com/office/drawing/2014/main" id="{5CE71575-8DAB-031C-1511-F597924CD1C2}"/>
              </a:ext>
            </a:extLst>
          </p:cNvPr>
          <p:cNvGrpSpPr>
            <a:grpSpLocks/>
          </p:cNvGrpSpPr>
          <p:nvPr/>
        </p:nvGrpSpPr>
        <p:grpSpPr bwMode="auto">
          <a:xfrm>
            <a:off x="10625138" y="5580063"/>
            <a:ext cx="1566862" cy="1281112"/>
            <a:chOff x="694944" y="2097507"/>
            <a:chExt cx="4538312" cy="3707588"/>
          </a:xfrm>
        </p:grpSpPr>
        <p:pic>
          <p:nvPicPr>
            <p:cNvPr id="77845" name="Picture 20">
              <a:extLst>
                <a:ext uri="{FF2B5EF4-FFF2-40B4-BE49-F238E27FC236}">
                  <a16:creationId xmlns:a16="http://schemas.microsoft.com/office/drawing/2014/main" id="{8B98197F-6B22-8154-E2E0-365F22DB82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6" name="图片 19">
              <a:extLst>
                <a:ext uri="{FF2B5EF4-FFF2-40B4-BE49-F238E27FC236}">
                  <a16:creationId xmlns:a16="http://schemas.microsoft.com/office/drawing/2014/main" id="{A55E4C14-0C67-32C8-FB56-261691D064EE}"/>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828" name="矩形 1">
            <a:extLst>
              <a:ext uri="{FF2B5EF4-FFF2-40B4-BE49-F238E27FC236}">
                <a16:creationId xmlns:a16="http://schemas.microsoft.com/office/drawing/2014/main" id="{332B9D78-C5CD-4DB1-426A-37C04BB056D7}"/>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7829" name="矩形 23">
            <a:extLst>
              <a:ext uri="{FF2B5EF4-FFF2-40B4-BE49-F238E27FC236}">
                <a16:creationId xmlns:a16="http://schemas.microsoft.com/office/drawing/2014/main" id="{704B48EA-2C97-0DF3-88DB-8893D8E306EC}"/>
              </a:ext>
            </a:extLst>
          </p:cNvPr>
          <p:cNvSpPr>
            <a:spLocks noChangeArrowheads="1"/>
          </p:cNvSpPr>
          <p:nvPr/>
        </p:nvSpPr>
        <p:spPr bwMode="auto">
          <a:xfrm>
            <a:off x="144463" y="207963"/>
            <a:ext cx="4656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Creating an Object in Python</a:t>
            </a:r>
          </a:p>
        </p:txBody>
      </p:sp>
      <p:sp>
        <p:nvSpPr>
          <p:cNvPr id="77830" name="TextBox 13">
            <a:extLst>
              <a:ext uri="{FF2B5EF4-FFF2-40B4-BE49-F238E27FC236}">
                <a16:creationId xmlns:a16="http://schemas.microsoft.com/office/drawing/2014/main" id="{0CD7C3EA-591A-9D66-7F6E-CA129CE85609}"/>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77831" name="Picture 1">
            <a:extLst>
              <a:ext uri="{FF2B5EF4-FFF2-40B4-BE49-F238E27FC236}">
                <a16:creationId xmlns:a16="http://schemas.microsoft.com/office/drawing/2014/main" id="{4A5F0551-36F8-832B-7F82-206DF04E36D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1503363"/>
            <a:ext cx="2276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8">
            <a:extLst>
              <a:ext uri="{FF2B5EF4-FFF2-40B4-BE49-F238E27FC236}">
                <a16:creationId xmlns:a16="http://schemas.microsoft.com/office/drawing/2014/main" id="{F4239FA5-0A84-9924-7F82-E04F36BFDC4E}"/>
              </a:ext>
            </a:extLst>
          </p:cNvPr>
          <p:cNvGrpSpPr>
            <a:grpSpLocks/>
          </p:cNvGrpSpPr>
          <p:nvPr/>
        </p:nvGrpSpPr>
        <p:grpSpPr bwMode="auto">
          <a:xfrm>
            <a:off x="485775" y="2303463"/>
            <a:ext cx="546100" cy="541337"/>
            <a:chOff x="6912864" y="3136392"/>
            <a:chExt cx="649224" cy="649224"/>
          </a:xfrm>
        </p:grpSpPr>
        <p:sp>
          <p:nvSpPr>
            <p:cNvPr id="77843" name="Freeform 620">
              <a:extLst>
                <a:ext uri="{FF2B5EF4-FFF2-40B4-BE49-F238E27FC236}">
                  <a16:creationId xmlns:a16="http://schemas.microsoft.com/office/drawing/2014/main" id="{293B4391-750E-6E06-C213-B74FCACC1A65}"/>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椭圆 10">
              <a:extLst>
                <a:ext uri="{FF2B5EF4-FFF2-40B4-BE49-F238E27FC236}">
                  <a16:creationId xmlns:a16="http://schemas.microsoft.com/office/drawing/2014/main" id="{252E9B9F-7C1B-75E5-6AF1-97209D1AB983}"/>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3" name="TextBox 13">
            <a:extLst>
              <a:ext uri="{FF2B5EF4-FFF2-40B4-BE49-F238E27FC236}">
                <a16:creationId xmlns:a16="http://schemas.microsoft.com/office/drawing/2014/main" id="{BEDA9B91-E53E-E372-ABA6-3098F905F539}"/>
              </a:ext>
            </a:extLst>
          </p:cNvPr>
          <p:cNvSpPr txBox="1">
            <a:spLocks noChangeArrowheads="1"/>
          </p:cNvSpPr>
          <p:nvPr/>
        </p:nvSpPr>
        <p:spPr bwMode="auto">
          <a:xfrm>
            <a:off x="1184275" y="2405063"/>
            <a:ext cx="99472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This will create a new instance object named </a:t>
            </a:r>
            <a:r>
              <a:rPr lang="en-US" altLang="zh-CN" sz="2000" b="1" i="1">
                <a:solidFill>
                  <a:srgbClr val="FF0000"/>
                </a:solidFill>
                <a:latin typeface="Arial" panose="020B0604020202020204" pitchFamily="34" charset="0"/>
                <a:ea typeface="Microsoft YaHei" panose="020B0503020204020204" pitchFamily="34" charset="-122"/>
                <a:sym typeface="Arial" panose="020B0604020202020204" pitchFamily="34" charset="0"/>
              </a:rPr>
              <a:t>ob</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We can access attributes of objects using the object name prefix.</a:t>
            </a:r>
          </a:p>
        </p:txBody>
      </p:sp>
      <p:grpSp>
        <p:nvGrpSpPr>
          <p:cNvPr id="14" name="组合 8">
            <a:extLst>
              <a:ext uri="{FF2B5EF4-FFF2-40B4-BE49-F238E27FC236}">
                <a16:creationId xmlns:a16="http://schemas.microsoft.com/office/drawing/2014/main" id="{67B0EBC6-2A26-5187-BBD7-B53C257714BF}"/>
              </a:ext>
            </a:extLst>
          </p:cNvPr>
          <p:cNvGrpSpPr>
            <a:grpSpLocks/>
          </p:cNvGrpSpPr>
          <p:nvPr/>
        </p:nvGrpSpPr>
        <p:grpSpPr bwMode="auto">
          <a:xfrm>
            <a:off x="436563" y="3141663"/>
            <a:ext cx="546100" cy="541337"/>
            <a:chOff x="6912864" y="3136392"/>
            <a:chExt cx="649224" cy="649224"/>
          </a:xfrm>
        </p:grpSpPr>
        <p:sp>
          <p:nvSpPr>
            <p:cNvPr id="77841" name="Freeform 620">
              <a:extLst>
                <a:ext uri="{FF2B5EF4-FFF2-40B4-BE49-F238E27FC236}">
                  <a16:creationId xmlns:a16="http://schemas.microsoft.com/office/drawing/2014/main" id="{19E73047-70E3-43A5-13D1-6BB4F395490C}"/>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椭圆 10">
              <a:extLst>
                <a:ext uri="{FF2B5EF4-FFF2-40B4-BE49-F238E27FC236}">
                  <a16:creationId xmlns:a16="http://schemas.microsoft.com/office/drawing/2014/main" id="{9DADA584-BD82-3584-3B8F-EE56DE0D1B97}"/>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7" name="TextBox 13">
            <a:extLst>
              <a:ext uri="{FF2B5EF4-FFF2-40B4-BE49-F238E27FC236}">
                <a16:creationId xmlns:a16="http://schemas.microsoft.com/office/drawing/2014/main" id="{7715675C-4124-767E-4435-86FEB9770278}"/>
              </a:ext>
            </a:extLst>
          </p:cNvPr>
          <p:cNvSpPr txBox="1">
            <a:spLocks noChangeArrowheads="1"/>
          </p:cNvSpPr>
          <p:nvPr/>
        </p:nvSpPr>
        <p:spPr bwMode="auto">
          <a:xfrm>
            <a:off x="1135063" y="3243263"/>
            <a:ext cx="99472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Attributes may be data or method. Method of an object are corresponding functions of that class.</a:t>
            </a:r>
          </a:p>
        </p:txBody>
      </p:sp>
      <p:grpSp>
        <p:nvGrpSpPr>
          <p:cNvPr id="18" name="组合 8">
            <a:extLst>
              <a:ext uri="{FF2B5EF4-FFF2-40B4-BE49-F238E27FC236}">
                <a16:creationId xmlns:a16="http://schemas.microsoft.com/office/drawing/2014/main" id="{59232868-7238-CB0A-E5BF-FA5F0C0A4009}"/>
              </a:ext>
            </a:extLst>
          </p:cNvPr>
          <p:cNvGrpSpPr>
            <a:grpSpLocks/>
          </p:cNvGrpSpPr>
          <p:nvPr/>
        </p:nvGrpSpPr>
        <p:grpSpPr bwMode="auto">
          <a:xfrm>
            <a:off x="360363" y="4059238"/>
            <a:ext cx="546100" cy="541337"/>
            <a:chOff x="6912864" y="3136392"/>
            <a:chExt cx="649224" cy="649224"/>
          </a:xfrm>
        </p:grpSpPr>
        <p:sp>
          <p:nvSpPr>
            <p:cNvPr id="77839" name="Freeform 620">
              <a:extLst>
                <a:ext uri="{FF2B5EF4-FFF2-40B4-BE49-F238E27FC236}">
                  <a16:creationId xmlns:a16="http://schemas.microsoft.com/office/drawing/2014/main" id="{93D1772A-3919-F7A9-D4ED-5B5E67FB6EAC}"/>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椭圆 10">
              <a:extLst>
                <a:ext uri="{FF2B5EF4-FFF2-40B4-BE49-F238E27FC236}">
                  <a16:creationId xmlns:a16="http://schemas.microsoft.com/office/drawing/2014/main" id="{D769E14E-A99B-98F1-D072-37A873CC6EC6}"/>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1" name="TextBox 13">
            <a:extLst>
              <a:ext uri="{FF2B5EF4-FFF2-40B4-BE49-F238E27FC236}">
                <a16:creationId xmlns:a16="http://schemas.microsoft.com/office/drawing/2014/main" id="{8A2BDF43-E75B-87FF-9B94-D2DFD7885CA4}"/>
              </a:ext>
            </a:extLst>
          </p:cNvPr>
          <p:cNvSpPr txBox="1">
            <a:spLocks noChangeArrowheads="1"/>
          </p:cNvSpPr>
          <p:nvPr/>
        </p:nvSpPr>
        <p:spPr bwMode="auto">
          <a:xfrm>
            <a:off x="1058863" y="4160838"/>
            <a:ext cx="9947275"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This means to say, since </a:t>
            </a:r>
            <a:r>
              <a:rPr lang="en-US" altLang="zh-CN" sz="2000" b="1" i="1">
                <a:solidFill>
                  <a:srgbClr val="FF0000"/>
                </a:solidFill>
                <a:latin typeface="Arial" panose="020B0604020202020204" pitchFamily="34" charset="0"/>
                <a:ea typeface="Microsoft YaHei" panose="020B0503020204020204" pitchFamily="34" charset="-122"/>
                <a:sym typeface="Arial" panose="020B0604020202020204" pitchFamily="34" charset="0"/>
              </a:rPr>
              <a:t>MyClass.func</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is a function object (attribute of class), </a:t>
            </a:r>
            <a:r>
              <a:rPr lang="en-US" altLang="zh-CN" sz="2000" b="1" i="1">
                <a:solidFill>
                  <a:srgbClr val="FF0000"/>
                </a:solidFill>
                <a:latin typeface="Arial" panose="020B0604020202020204" pitchFamily="34" charset="0"/>
                <a:ea typeface="Microsoft YaHei" panose="020B0503020204020204" pitchFamily="34" charset="-122"/>
                <a:sym typeface="Arial" panose="020B0604020202020204" pitchFamily="34" charset="0"/>
              </a:rPr>
              <a:t>ob.func</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will be a method object.</a:t>
            </a:r>
          </a:p>
        </p:txBody>
      </p:sp>
      <p:pic>
        <p:nvPicPr>
          <p:cNvPr id="3" name="Picture 2">
            <a:extLst>
              <a:ext uri="{FF2B5EF4-FFF2-40B4-BE49-F238E27FC236}">
                <a16:creationId xmlns:a16="http://schemas.microsoft.com/office/drawing/2014/main" id="{47E88114-46B4-3D22-8D07-598BECF0096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00350" y="2032000"/>
            <a:ext cx="7834313"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8E60A0C-82BA-8EFF-CAE9-2906A5C36C8F}"/>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baseline="-25000" dirty="0"/>
          </a:p>
        </p:txBody>
      </p:sp>
      <p:grpSp>
        <p:nvGrpSpPr>
          <p:cNvPr id="8195" name="组合 17">
            <a:extLst>
              <a:ext uri="{FF2B5EF4-FFF2-40B4-BE49-F238E27FC236}">
                <a16:creationId xmlns:a16="http://schemas.microsoft.com/office/drawing/2014/main" id="{45FFE76B-30F6-6C2E-6122-501C8FC725F0}"/>
              </a:ext>
            </a:extLst>
          </p:cNvPr>
          <p:cNvGrpSpPr>
            <a:grpSpLocks/>
          </p:cNvGrpSpPr>
          <p:nvPr/>
        </p:nvGrpSpPr>
        <p:grpSpPr bwMode="auto">
          <a:xfrm>
            <a:off x="10625138" y="5580063"/>
            <a:ext cx="1566862" cy="1281112"/>
            <a:chOff x="694944" y="2097507"/>
            <a:chExt cx="4538312" cy="3707588"/>
          </a:xfrm>
        </p:grpSpPr>
        <p:pic>
          <p:nvPicPr>
            <p:cNvPr id="8207" name="Picture 20">
              <a:extLst>
                <a:ext uri="{FF2B5EF4-FFF2-40B4-BE49-F238E27FC236}">
                  <a16:creationId xmlns:a16="http://schemas.microsoft.com/office/drawing/2014/main" id="{57547676-14CF-D788-3357-DBB04DCEA8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图片 19">
              <a:extLst>
                <a:ext uri="{FF2B5EF4-FFF2-40B4-BE49-F238E27FC236}">
                  <a16:creationId xmlns:a16="http://schemas.microsoft.com/office/drawing/2014/main" id="{6621D45E-68EA-0D75-21DE-07E753D43FCB}"/>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6" name="矩形 1">
            <a:extLst>
              <a:ext uri="{FF2B5EF4-FFF2-40B4-BE49-F238E27FC236}">
                <a16:creationId xmlns:a16="http://schemas.microsoft.com/office/drawing/2014/main" id="{F484DC52-D3FB-25F5-7899-AAF82D4465D7}"/>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8197" name="矩形 23">
            <a:extLst>
              <a:ext uri="{FF2B5EF4-FFF2-40B4-BE49-F238E27FC236}">
                <a16:creationId xmlns:a16="http://schemas.microsoft.com/office/drawing/2014/main" id="{FC2AB6DF-4EFF-43BD-D4A5-A86869852D87}"/>
              </a:ext>
            </a:extLst>
          </p:cNvPr>
          <p:cNvSpPr>
            <a:spLocks noChangeArrowheads="1"/>
          </p:cNvSpPr>
          <p:nvPr/>
        </p:nvSpPr>
        <p:spPr bwMode="auto">
          <a:xfrm>
            <a:off x="144463" y="207963"/>
            <a:ext cx="211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Date Output</a:t>
            </a:r>
          </a:p>
        </p:txBody>
      </p:sp>
      <p:sp>
        <p:nvSpPr>
          <p:cNvPr id="8198" name="Date Placeholder 1">
            <a:extLst>
              <a:ext uri="{FF2B5EF4-FFF2-40B4-BE49-F238E27FC236}">
                <a16:creationId xmlns:a16="http://schemas.microsoft.com/office/drawing/2014/main" id="{3221645C-03E7-D0F3-8500-8871E8BDAF61}"/>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613C6168-5997-4D20-A15B-5822D4DC0D30}"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8199" name="Slide Number Placeholder 2">
            <a:extLst>
              <a:ext uri="{FF2B5EF4-FFF2-40B4-BE49-F238E27FC236}">
                <a16:creationId xmlns:a16="http://schemas.microsoft.com/office/drawing/2014/main" id="{7444C57E-F501-D58B-9862-5F087EE1586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38413DF6-513C-4AF9-97A0-00C47B81E8C3}" type="slidenum">
              <a:rPr lang="zh-CN" altLang="en-US" sz="1200" smtClean="0">
                <a:solidFill>
                  <a:srgbClr val="898989"/>
                </a:solidFill>
              </a:rPr>
              <a:pPr>
                <a:lnSpc>
                  <a:spcPct val="100000"/>
                </a:lnSpc>
                <a:spcBef>
                  <a:spcPct val="0"/>
                </a:spcBef>
                <a:buFont typeface="Arial" panose="020B0604020202020204" pitchFamily="34" charset="0"/>
                <a:buNone/>
              </a:pPr>
              <a:t>5</a:t>
            </a:fld>
            <a:endParaRPr lang="zh-CN" altLang="en-US" sz="1200">
              <a:solidFill>
                <a:srgbClr val="898989"/>
              </a:solidFill>
            </a:endParaRPr>
          </a:p>
        </p:txBody>
      </p:sp>
      <p:grpSp>
        <p:nvGrpSpPr>
          <p:cNvPr id="7176" name="组合 8">
            <a:extLst>
              <a:ext uri="{FF2B5EF4-FFF2-40B4-BE49-F238E27FC236}">
                <a16:creationId xmlns:a16="http://schemas.microsoft.com/office/drawing/2014/main" id="{FD85E0BD-1783-45DB-6F6F-363F9DBC805B}"/>
              </a:ext>
            </a:extLst>
          </p:cNvPr>
          <p:cNvGrpSpPr>
            <a:grpSpLocks/>
          </p:cNvGrpSpPr>
          <p:nvPr/>
        </p:nvGrpSpPr>
        <p:grpSpPr bwMode="auto">
          <a:xfrm>
            <a:off x="212725" y="1565275"/>
            <a:ext cx="546100" cy="541338"/>
            <a:chOff x="6912864" y="3136392"/>
            <a:chExt cx="649224" cy="649224"/>
          </a:xfrm>
        </p:grpSpPr>
        <p:sp>
          <p:nvSpPr>
            <p:cNvPr id="8205" name="Freeform 620">
              <a:extLst>
                <a:ext uri="{FF2B5EF4-FFF2-40B4-BE49-F238E27FC236}">
                  <a16:creationId xmlns:a16="http://schemas.microsoft.com/office/drawing/2014/main" id="{7B317AC1-5929-2D9B-085B-FF2023C90A82}"/>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椭圆 10">
              <a:extLst>
                <a:ext uri="{FF2B5EF4-FFF2-40B4-BE49-F238E27FC236}">
                  <a16:creationId xmlns:a16="http://schemas.microsoft.com/office/drawing/2014/main" id="{56FDDD95-99E7-1FA3-970D-EDAC9AF2B7A6}"/>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7177" name="TextBox 13">
            <a:extLst>
              <a:ext uri="{FF2B5EF4-FFF2-40B4-BE49-F238E27FC236}">
                <a16:creationId xmlns:a16="http://schemas.microsoft.com/office/drawing/2014/main" id="{54529F30-9EFC-E347-22A5-718271559736}"/>
              </a:ext>
            </a:extLst>
          </p:cNvPr>
          <p:cNvSpPr txBox="1">
            <a:spLocks noChangeArrowheads="1"/>
          </p:cNvSpPr>
          <p:nvPr/>
        </p:nvSpPr>
        <p:spPr bwMode="auto">
          <a:xfrm>
            <a:off x="911225" y="1666875"/>
            <a:ext cx="39465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 datetime module has many methods to return information about the date object.</a:t>
            </a:r>
          </a:p>
          <a:p>
            <a:pPr eaLnBrk="1" hangingPunct="1">
              <a:lnSpc>
                <a:spcPct val="100000"/>
              </a:lnSpc>
              <a:spcBef>
                <a:spcPct val="20000"/>
              </a:spcBef>
              <a:buFont typeface="Arial" panose="020B0604020202020204" pitchFamily="34" charset="0"/>
              <a:buNone/>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3" name="Picture 2">
            <a:extLst>
              <a:ext uri="{FF2B5EF4-FFF2-40B4-BE49-F238E27FC236}">
                <a16:creationId xmlns:a16="http://schemas.microsoft.com/office/drawing/2014/main" id="{2DC07C41-B18F-D7DA-3B8E-38BC87BD80A6}"/>
              </a:ext>
            </a:extLst>
          </p:cNvPr>
          <p:cNvPicPr>
            <a:picLocks noChangeAspect="1"/>
          </p:cNvPicPr>
          <p:nvPr/>
        </p:nvPicPr>
        <p:blipFill>
          <a:blip r:embed="rId5">
            <a:extLst>
              <a:ext uri="{28A0092B-C50C-407E-A947-70E740481C1C}">
                <a14:useLocalDpi xmlns:a14="http://schemas.microsoft.com/office/drawing/2010/main" val="0"/>
              </a:ext>
            </a:extLst>
          </a:blip>
          <a:srcRect r="25742"/>
          <a:stretch>
            <a:fillRect/>
          </a:stretch>
        </p:blipFill>
        <p:spPr bwMode="auto">
          <a:xfrm>
            <a:off x="4921250" y="1362075"/>
            <a:ext cx="727075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3">
            <a:extLst>
              <a:ext uri="{FF2B5EF4-FFF2-40B4-BE49-F238E27FC236}">
                <a16:creationId xmlns:a16="http://schemas.microsoft.com/office/drawing/2014/main" id="{F34BBBF1-DFD5-DE91-5FB3-D1668659C9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063" y="2641600"/>
            <a:ext cx="3465512"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5">
            <a:extLst>
              <a:ext uri="{FF2B5EF4-FFF2-40B4-BE49-F238E27FC236}">
                <a16:creationId xmlns:a16="http://schemas.microsoft.com/office/drawing/2014/main" id="{574FA3AB-3388-EC82-8A27-90E73AC20F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00" y="4416425"/>
            <a:ext cx="3500438"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CD69665-D083-EA1D-998D-45CD7FBD0C37}"/>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79875" name="组合 17">
            <a:extLst>
              <a:ext uri="{FF2B5EF4-FFF2-40B4-BE49-F238E27FC236}">
                <a16:creationId xmlns:a16="http://schemas.microsoft.com/office/drawing/2014/main" id="{279DEBDE-81B1-DA8E-C4A0-FFF001D384CB}"/>
              </a:ext>
            </a:extLst>
          </p:cNvPr>
          <p:cNvGrpSpPr>
            <a:grpSpLocks/>
          </p:cNvGrpSpPr>
          <p:nvPr/>
        </p:nvGrpSpPr>
        <p:grpSpPr bwMode="auto">
          <a:xfrm>
            <a:off x="10625138" y="5580063"/>
            <a:ext cx="1566862" cy="1281112"/>
            <a:chOff x="694944" y="2097507"/>
            <a:chExt cx="4538312" cy="3707588"/>
          </a:xfrm>
        </p:grpSpPr>
        <p:pic>
          <p:nvPicPr>
            <p:cNvPr id="79889" name="Picture 20">
              <a:extLst>
                <a:ext uri="{FF2B5EF4-FFF2-40B4-BE49-F238E27FC236}">
                  <a16:creationId xmlns:a16="http://schemas.microsoft.com/office/drawing/2014/main" id="{38AE3AA9-C29C-6D13-D3BD-BBBF666EF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0" name="图片 19">
              <a:extLst>
                <a:ext uri="{FF2B5EF4-FFF2-40B4-BE49-F238E27FC236}">
                  <a16:creationId xmlns:a16="http://schemas.microsoft.com/office/drawing/2014/main" id="{B9D29D8B-46AD-E3DD-C286-F1AD28B61438}"/>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876" name="矩形 1">
            <a:extLst>
              <a:ext uri="{FF2B5EF4-FFF2-40B4-BE49-F238E27FC236}">
                <a16:creationId xmlns:a16="http://schemas.microsoft.com/office/drawing/2014/main" id="{0912B15A-53F4-42CF-C339-6E77D0CB1357}"/>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9877" name="矩形 23">
            <a:extLst>
              <a:ext uri="{FF2B5EF4-FFF2-40B4-BE49-F238E27FC236}">
                <a16:creationId xmlns:a16="http://schemas.microsoft.com/office/drawing/2014/main" id="{4DFF2BF0-6C58-87EE-79DD-33E4ACC60588}"/>
              </a:ext>
            </a:extLst>
          </p:cNvPr>
          <p:cNvSpPr>
            <a:spLocks noChangeArrowheads="1"/>
          </p:cNvSpPr>
          <p:nvPr/>
        </p:nvSpPr>
        <p:spPr bwMode="auto">
          <a:xfrm>
            <a:off x="144463" y="207963"/>
            <a:ext cx="5843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Methods and Constructors in a Class</a:t>
            </a:r>
          </a:p>
        </p:txBody>
      </p:sp>
      <p:sp>
        <p:nvSpPr>
          <p:cNvPr id="79878" name="TextBox 13">
            <a:extLst>
              <a:ext uri="{FF2B5EF4-FFF2-40B4-BE49-F238E27FC236}">
                <a16:creationId xmlns:a16="http://schemas.microsoft.com/office/drawing/2014/main" id="{55347DFB-298E-3B84-B1B2-D7A5571BE259}"/>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9" name="组合 8">
            <a:extLst>
              <a:ext uri="{FF2B5EF4-FFF2-40B4-BE49-F238E27FC236}">
                <a16:creationId xmlns:a16="http://schemas.microsoft.com/office/drawing/2014/main" id="{FF5CBA29-9BA0-F88C-BBB2-3A3412758470}"/>
              </a:ext>
            </a:extLst>
          </p:cNvPr>
          <p:cNvGrpSpPr>
            <a:grpSpLocks/>
          </p:cNvGrpSpPr>
          <p:nvPr/>
        </p:nvGrpSpPr>
        <p:grpSpPr bwMode="auto">
          <a:xfrm>
            <a:off x="485775" y="1441450"/>
            <a:ext cx="546100" cy="541338"/>
            <a:chOff x="6912864" y="3136392"/>
            <a:chExt cx="649224" cy="649224"/>
          </a:xfrm>
        </p:grpSpPr>
        <p:sp>
          <p:nvSpPr>
            <p:cNvPr id="79887" name="Freeform 620">
              <a:extLst>
                <a:ext uri="{FF2B5EF4-FFF2-40B4-BE49-F238E27FC236}">
                  <a16:creationId xmlns:a16="http://schemas.microsoft.com/office/drawing/2014/main" id="{A258EFFE-8A2B-EFA5-49ED-0612AEE23071}"/>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D3867194-8316-BDD2-583D-7CBC10927C78}"/>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2" name="TextBox 13">
            <a:extLst>
              <a:ext uri="{FF2B5EF4-FFF2-40B4-BE49-F238E27FC236}">
                <a16:creationId xmlns:a16="http://schemas.microsoft.com/office/drawing/2014/main" id="{6D3671EE-8A66-E9F3-145B-15EDCC899393}"/>
              </a:ext>
            </a:extLst>
          </p:cNvPr>
          <p:cNvSpPr txBox="1">
            <a:spLocks noChangeArrowheads="1"/>
          </p:cNvSpPr>
          <p:nvPr/>
        </p:nvSpPr>
        <p:spPr bwMode="auto">
          <a:xfrm>
            <a:off x="1184275" y="1543050"/>
            <a:ext cx="99472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Methods</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are functions defined inside the body of a class. They are used to define the behaviors of an object.</a:t>
            </a:r>
          </a:p>
        </p:txBody>
      </p:sp>
      <p:pic>
        <p:nvPicPr>
          <p:cNvPr id="2" name="Picture 1">
            <a:extLst>
              <a:ext uri="{FF2B5EF4-FFF2-40B4-BE49-F238E27FC236}">
                <a16:creationId xmlns:a16="http://schemas.microsoft.com/office/drawing/2014/main" id="{593022AA-EA4B-98FD-B09F-08281CD7BC5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525" y="3121025"/>
            <a:ext cx="4137025"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8">
            <a:extLst>
              <a:ext uri="{FF2B5EF4-FFF2-40B4-BE49-F238E27FC236}">
                <a16:creationId xmlns:a16="http://schemas.microsoft.com/office/drawing/2014/main" id="{2886F52C-C0A9-32C7-CA3B-B833E09023C2}"/>
              </a:ext>
            </a:extLst>
          </p:cNvPr>
          <p:cNvGrpSpPr>
            <a:grpSpLocks/>
          </p:cNvGrpSpPr>
          <p:nvPr/>
        </p:nvGrpSpPr>
        <p:grpSpPr bwMode="auto">
          <a:xfrm>
            <a:off x="461963" y="2217738"/>
            <a:ext cx="546100" cy="541337"/>
            <a:chOff x="6912864" y="3136392"/>
            <a:chExt cx="649224" cy="649224"/>
          </a:xfrm>
        </p:grpSpPr>
        <p:sp>
          <p:nvSpPr>
            <p:cNvPr id="79885" name="Freeform 620">
              <a:extLst>
                <a:ext uri="{FF2B5EF4-FFF2-40B4-BE49-F238E27FC236}">
                  <a16:creationId xmlns:a16="http://schemas.microsoft.com/office/drawing/2014/main" id="{B9F64663-0C7E-E8BD-79C4-B891CAC3DF89}"/>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椭圆 10">
              <a:extLst>
                <a:ext uri="{FF2B5EF4-FFF2-40B4-BE49-F238E27FC236}">
                  <a16:creationId xmlns:a16="http://schemas.microsoft.com/office/drawing/2014/main" id="{BFE760B9-0E02-355D-030D-6705B8C952FF}"/>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2" name="TextBox 13">
            <a:extLst>
              <a:ext uri="{FF2B5EF4-FFF2-40B4-BE49-F238E27FC236}">
                <a16:creationId xmlns:a16="http://schemas.microsoft.com/office/drawing/2014/main" id="{AAEF02E7-ABCA-E2A3-AE96-30230D34AA96}"/>
              </a:ext>
            </a:extLst>
          </p:cNvPr>
          <p:cNvSpPr txBox="1">
            <a:spLocks noChangeArrowheads="1"/>
          </p:cNvSpPr>
          <p:nvPr/>
        </p:nvSpPr>
        <p:spPr bwMode="auto">
          <a:xfrm>
            <a:off x="1160463" y="2319338"/>
            <a:ext cx="99472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Class functions that begin with double underscore (__) are called </a:t>
            </a:r>
            <a:r>
              <a:rPr lang="en-US" altLang="zh-CN" sz="2000" b="1" u="sng">
                <a:solidFill>
                  <a:schemeClr val="bg1"/>
                </a:solidFill>
                <a:latin typeface="Arial" panose="020B0604020202020204" pitchFamily="34" charset="0"/>
                <a:ea typeface="Microsoft YaHei" panose="020B0503020204020204" pitchFamily="34" charset="-122"/>
                <a:sym typeface="Arial" panose="020B0604020202020204" pitchFamily="34" charset="0"/>
              </a:rPr>
              <a:t>constructors</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which get called whenever a new object of that class is instantiated</a:t>
            </a:r>
          </a:p>
        </p:txBody>
      </p:sp>
      <p:pic>
        <p:nvPicPr>
          <p:cNvPr id="79884" name="Picture 3">
            <a:extLst>
              <a:ext uri="{FF2B5EF4-FFF2-40B4-BE49-F238E27FC236}">
                <a16:creationId xmlns:a16="http://schemas.microsoft.com/office/drawing/2014/main" id="{4050D92E-3334-9985-CB65-3E61872DD2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2013" y="2990850"/>
            <a:ext cx="4090987"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ppt_x"/>
                                          </p:val>
                                        </p:tav>
                                        <p:tav tm="100000">
                                          <p:val>
                                            <p:strVal val="#ppt_x"/>
                                          </p:val>
                                        </p:tav>
                                      </p:tavLst>
                                    </p:anim>
                                    <p:anim calcmode="lin" valueType="num">
                                      <p:cBhvr additive="base">
                                        <p:cTn id="2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1E3C69D-2ED0-087C-43AE-4E68BB8E6F43}"/>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81923" name="组合 17">
            <a:extLst>
              <a:ext uri="{FF2B5EF4-FFF2-40B4-BE49-F238E27FC236}">
                <a16:creationId xmlns:a16="http://schemas.microsoft.com/office/drawing/2014/main" id="{204FA8D9-3E63-8C92-8164-4E5354094120}"/>
              </a:ext>
            </a:extLst>
          </p:cNvPr>
          <p:cNvGrpSpPr>
            <a:grpSpLocks/>
          </p:cNvGrpSpPr>
          <p:nvPr/>
        </p:nvGrpSpPr>
        <p:grpSpPr bwMode="auto">
          <a:xfrm>
            <a:off x="10625138" y="5580063"/>
            <a:ext cx="1566862" cy="1281112"/>
            <a:chOff x="694944" y="2097507"/>
            <a:chExt cx="4538312" cy="3707588"/>
          </a:xfrm>
        </p:grpSpPr>
        <p:pic>
          <p:nvPicPr>
            <p:cNvPr id="81932" name="Picture 20">
              <a:extLst>
                <a:ext uri="{FF2B5EF4-FFF2-40B4-BE49-F238E27FC236}">
                  <a16:creationId xmlns:a16="http://schemas.microsoft.com/office/drawing/2014/main" id="{41720C1B-5C0D-D8FA-96A9-873BE9B843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3" name="图片 19">
              <a:extLst>
                <a:ext uri="{FF2B5EF4-FFF2-40B4-BE49-F238E27FC236}">
                  <a16:creationId xmlns:a16="http://schemas.microsoft.com/office/drawing/2014/main" id="{3BE8B102-AC5F-90FD-E3CF-A5D41580189B}"/>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24" name="矩形 1">
            <a:extLst>
              <a:ext uri="{FF2B5EF4-FFF2-40B4-BE49-F238E27FC236}">
                <a16:creationId xmlns:a16="http://schemas.microsoft.com/office/drawing/2014/main" id="{1C8D6FB4-AE37-EA1E-ED88-187C0DD80435}"/>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81925" name="矩形 23">
            <a:extLst>
              <a:ext uri="{FF2B5EF4-FFF2-40B4-BE49-F238E27FC236}">
                <a16:creationId xmlns:a16="http://schemas.microsoft.com/office/drawing/2014/main" id="{9ED9A93A-A0FF-71C7-9BA0-717A246B01DE}"/>
              </a:ext>
            </a:extLst>
          </p:cNvPr>
          <p:cNvSpPr>
            <a:spLocks noChangeArrowheads="1"/>
          </p:cNvSpPr>
          <p:nvPr/>
        </p:nvSpPr>
        <p:spPr bwMode="auto">
          <a:xfrm>
            <a:off x="144463" y="207963"/>
            <a:ext cx="2020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Inheritance </a:t>
            </a:r>
          </a:p>
        </p:txBody>
      </p:sp>
      <p:sp>
        <p:nvSpPr>
          <p:cNvPr id="81926" name="TextBox 13">
            <a:extLst>
              <a:ext uri="{FF2B5EF4-FFF2-40B4-BE49-F238E27FC236}">
                <a16:creationId xmlns:a16="http://schemas.microsoft.com/office/drawing/2014/main" id="{D04F1832-6801-9B03-198E-E903F292734E}"/>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9" name="组合 8">
            <a:extLst>
              <a:ext uri="{FF2B5EF4-FFF2-40B4-BE49-F238E27FC236}">
                <a16:creationId xmlns:a16="http://schemas.microsoft.com/office/drawing/2014/main" id="{C6F6B1AF-511A-4F66-6635-7E2084D57E38}"/>
              </a:ext>
            </a:extLst>
          </p:cNvPr>
          <p:cNvGrpSpPr>
            <a:grpSpLocks/>
          </p:cNvGrpSpPr>
          <p:nvPr/>
        </p:nvGrpSpPr>
        <p:grpSpPr bwMode="auto">
          <a:xfrm>
            <a:off x="485775" y="1441450"/>
            <a:ext cx="546100" cy="541338"/>
            <a:chOff x="6912864" y="3136392"/>
            <a:chExt cx="649224" cy="649224"/>
          </a:xfrm>
        </p:grpSpPr>
        <p:sp>
          <p:nvSpPr>
            <p:cNvPr id="81930" name="Freeform 620">
              <a:extLst>
                <a:ext uri="{FF2B5EF4-FFF2-40B4-BE49-F238E27FC236}">
                  <a16:creationId xmlns:a16="http://schemas.microsoft.com/office/drawing/2014/main" id="{7D910F99-7841-8D77-26E5-DC34511071A4}"/>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C5132F6B-F4C7-6A59-3F06-19B983721E65}"/>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2" name="TextBox 13">
            <a:extLst>
              <a:ext uri="{FF2B5EF4-FFF2-40B4-BE49-F238E27FC236}">
                <a16:creationId xmlns:a16="http://schemas.microsoft.com/office/drawing/2014/main" id="{2EE9810C-9F3A-307C-E2BF-EDF19C730768}"/>
              </a:ext>
            </a:extLst>
          </p:cNvPr>
          <p:cNvSpPr txBox="1">
            <a:spLocks noChangeArrowheads="1"/>
          </p:cNvSpPr>
          <p:nvPr/>
        </p:nvSpPr>
        <p:spPr bwMode="auto">
          <a:xfrm>
            <a:off x="1184275" y="1543050"/>
            <a:ext cx="429895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Inheritance is a way of creating a new class for using details of an existing class without modifying it. The newly formed class is a derived class (or child class). Similarly, the existing class is a base class (or parent class).</a:t>
            </a:r>
          </a:p>
        </p:txBody>
      </p:sp>
      <p:pic>
        <p:nvPicPr>
          <p:cNvPr id="2" name="Picture 1">
            <a:extLst>
              <a:ext uri="{FF2B5EF4-FFF2-40B4-BE49-F238E27FC236}">
                <a16:creationId xmlns:a16="http://schemas.microsoft.com/office/drawing/2014/main" id="{18436F14-3418-DB0D-226C-17731820467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8250" y="1374775"/>
            <a:ext cx="4298950"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E921FC4-BF11-ACF9-E971-8E5E0A3086B3}"/>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83971" name="组合 17">
            <a:extLst>
              <a:ext uri="{FF2B5EF4-FFF2-40B4-BE49-F238E27FC236}">
                <a16:creationId xmlns:a16="http://schemas.microsoft.com/office/drawing/2014/main" id="{AEFE3337-F20D-F30B-83AF-625A1E64D48A}"/>
              </a:ext>
            </a:extLst>
          </p:cNvPr>
          <p:cNvGrpSpPr>
            <a:grpSpLocks/>
          </p:cNvGrpSpPr>
          <p:nvPr/>
        </p:nvGrpSpPr>
        <p:grpSpPr bwMode="auto">
          <a:xfrm>
            <a:off x="10625138" y="5580063"/>
            <a:ext cx="1566862" cy="1281112"/>
            <a:chOff x="694944" y="2097507"/>
            <a:chExt cx="4538312" cy="3707588"/>
          </a:xfrm>
        </p:grpSpPr>
        <p:pic>
          <p:nvPicPr>
            <p:cNvPr id="83980" name="Picture 20">
              <a:extLst>
                <a:ext uri="{FF2B5EF4-FFF2-40B4-BE49-F238E27FC236}">
                  <a16:creationId xmlns:a16="http://schemas.microsoft.com/office/drawing/2014/main" id="{32ECA979-1A51-E4D4-A509-71785BCE2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1" name="图片 19">
              <a:extLst>
                <a:ext uri="{FF2B5EF4-FFF2-40B4-BE49-F238E27FC236}">
                  <a16:creationId xmlns:a16="http://schemas.microsoft.com/office/drawing/2014/main" id="{9899F928-5A0A-6FCA-7B51-B55D3F4D82FC}"/>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3972" name="矩形 1">
            <a:extLst>
              <a:ext uri="{FF2B5EF4-FFF2-40B4-BE49-F238E27FC236}">
                <a16:creationId xmlns:a16="http://schemas.microsoft.com/office/drawing/2014/main" id="{2518B58B-74B8-5ABC-D90B-85E7D7B1E09D}"/>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83973" name="矩形 23">
            <a:extLst>
              <a:ext uri="{FF2B5EF4-FFF2-40B4-BE49-F238E27FC236}">
                <a16:creationId xmlns:a16="http://schemas.microsoft.com/office/drawing/2014/main" id="{80102CB9-32BF-3FA4-683C-200D7EF4354E}"/>
              </a:ext>
            </a:extLst>
          </p:cNvPr>
          <p:cNvSpPr>
            <a:spLocks noChangeArrowheads="1"/>
          </p:cNvSpPr>
          <p:nvPr/>
        </p:nvSpPr>
        <p:spPr bwMode="auto">
          <a:xfrm>
            <a:off x="144463" y="207963"/>
            <a:ext cx="2525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Encapsulation  </a:t>
            </a:r>
          </a:p>
        </p:txBody>
      </p:sp>
      <p:sp>
        <p:nvSpPr>
          <p:cNvPr id="83974" name="TextBox 13">
            <a:extLst>
              <a:ext uri="{FF2B5EF4-FFF2-40B4-BE49-F238E27FC236}">
                <a16:creationId xmlns:a16="http://schemas.microsoft.com/office/drawing/2014/main" id="{F1396859-A314-CE04-329C-0002E97B3C5C}"/>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9" name="组合 8">
            <a:extLst>
              <a:ext uri="{FF2B5EF4-FFF2-40B4-BE49-F238E27FC236}">
                <a16:creationId xmlns:a16="http://schemas.microsoft.com/office/drawing/2014/main" id="{D7A3F284-473E-6D8D-170B-EF250F8F369C}"/>
              </a:ext>
            </a:extLst>
          </p:cNvPr>
          <p:cNvGrpSpPr>
            <a:grpSpLocks/>
          </p:cNvGrpSpPr>
          <p:nvPr/>
        </p:nvGrpSpPr>
        <p:grpSpPr bwMode="auto">
          <a:xfrm>
            <a:off x="485775" y="1441450"/>
            <a:ext cx="546100" cy="541338"/>
            <a:chOff x="6912864" y="3136392"/>
            <a:chExt cx="649224" cy="649224"/>
          </a:xfrm>
        </p:grpSpPr>
        <p:sp>
          <p:nvSpPr>
            <p:cNvPr id="83978" name="Freeform 620">
              <a:extLst>
                <a:ext uri="{FF2B5EF4-FFF2-40B4-BE49-F238E27FC236}">
                  <a16:creationId xmlns:a16="http://schemas.microsoft.com/office/drawing/2014/main" id="{E0CBC38E-4E0B-2550-F377-A98BE6EA9A04}"/>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76852E68-D932-DB75-B501-2077A665C167}"/>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2" name="TextBox 13">
            <a:extLst>
              <a:ext uri="{FF2B5EF4-FFF2-40B4-BE49-F238E27FC236}">
                <a16:creationId xmlns:a16="http://schemas.microsoft.com/office/drawing/2014/main" id="{154BF4D2-318B-5CFC-0F75-A1DB2F0A0336}"/>
              </a:ext>
            </a:extLst>
          </p:cNvPr>
          <p:cNvSpPr txBox="1">
            <a:spLocks noChangeArrowheads="1"/>
          </p:cNvSpPr>
          <p:nvPr/>
        </p:nvSpPr>
        <p:spPr bwMode="auto">
          <a:xfrm>
            <a:off x="1184275" y="1543050"/>
            <a:ext cx="3662363"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Using OOP in Python, we can restrict access to methods and variables. This prevents data from direct modification, which is called encapsulation. In Python, we denote private attribute using underscore as prefix i.e., single “ _ “ or double “ __“.</a:t>
            </a:r>
          </a:p>
        </p:txBody>
      </p:sp>
      <p:pic>
        <p:nvPicPr>
          <p:cNvPr id="2" name="Picture 1">
            <a:extLst>
              <a:ext uri="{FF2B5EF4-FFF2-40B4-BE49-F238E27FC236}">
                <a16:creationId xmlns:a16="http://schemas.microsoft.com/office/drawing/2014/main" id="{C367AD8F-1677-B01C-D870-3AA7B27782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76888" y="1574800"/>
            <a:ext cx="558165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065A425-4146-4329-0067-5C3ACB4E694F}"/>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86019" name="组合 17">
            <a:extLst>
              <a:ext uri="{FF2B5EF4-FFF2-40B4-BE49-F238E27FC236}">
                <a16:creationId xmlns:a16="http://schemas.microsoft.com/office/drawing/2014/main" id="{B9B20FF7-A408-C659-3473-AF765C653CA9}"/>
              </a:ext>
            </a:extLst>
          </p:cNvPr>
          <p:cNvGrpSpPr>
            <a:grpSpLocks/>
          </p:cNvGrpSpPr>
          <p:nvPr/>
        </p:nvGrpSpPr>
        <p:grpSpPr bwMode="auto">
          <a:xfrm>
            <a:off x="10625138" y="5580063"/>
            <a:ext cx="1566862" cy="1281112"/>
            <a:chOff x="694944" y="2097507"/>
            <a:chExt cx="4538312" cy="3707588"/>
          </a:xfrm>
        </p:grpSpPr>
        <p:pic>
          <p:nvPicPr>
            <p:cNvPr id="86032" name="Picture 20">
              <a:extLst>
                <a:ext uri="{FF2B5EF4-FFF2-40B4-BE49-F238E27FC236}">
                  <a16:creationId xmlns:a16="http://schemas.microsoft.com/office/drawing/2014/main" id="{1C8ABE93-A0F8-0BB8-783C-6E0CAA2A82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3" name="图片 19">
              <a:extLst>
                <a:ext uri="{FF2B5EF4-FFF2-40B4-BE49-F238E27FC236}">
                  <a16:creationId xmlns:a16="http://schemas.microsoft.com/office/drawing/2014/main" id="{37BAF9FC-D6E5-EDAD-7223-B331D99FA15D}"/>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020" name="矩形 1">
            <a:extLst>
              <a:ext uri="{FF2B5EF4-FFF2-40B4-BE49-F238E27FC236}">
                <a16:creationId xmlns:a16="http://schemas.microsoft.com/office/drawing/2014/main" id="{33D67D6C-0BEA-5FA0-C4BC-596E8533C4DE}"/>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86021" name="矩形 23">
            <a:extLst>
              <a:ext uri="{FF2B5EF4-FFF2-40B4-BE49-F238E27FC236}">
                <a16:creationId xmlns:a16="http://schemas.microsoft.com/office/drawing/2014/main" id="{A915F021-F310-8275-1BA8-2EC6450BDEDB}"/>
              </a:ext>
            </a:extLst>
          </p:cNvPr>
          <p:cNvSpPr>
            <a:spLocks noChangeArrowheads="1"/>
          </p:cNvSpPr>
          <p:nvPr/>
        </p:nvSpPr>
        <p:spPr bwMode="auto">
          <a:xfrm>
            <a:off x="144463" y="207963"/>
            <a:ext cx="2614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Polymorphism  </a:t>
            </a:r>
          </a:p>
        </p:txBody>
      </p:sp>
      <p:sp>
        <p:nvSpPr>
          <p:cNvPr id="86022" name="TextBox 13">
            <a:extLst>
              <a:ext uri="{FF2B5EF4-FFF2-40B4-BE49-F238E27FC236}">
                <a16:creationId xmlns:a16="http://schemas.microsoft.com/office/drawing/2014/main" id="{5C3DCCDC-8932-E4B0-4CFB-656519FC1F11}"/>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9" name="组合 8">
            <a:extLst>
              <a:ext uri="{FF2B5EF4-FFF2-40B4-BE49-F238E27FC236}">
                <a16:creationId xmlns:a16="http://schemas.microsoft.com/office/drawing/2014/main" id="{258A6222-004A-9CB4-29B2-C78CE39FD8F0}"/>
              </a:ext>
            </a:extLst>
          </p:cNvPr>
          <p:cNvGrpSpPr>
            <a:grpSpLocks/>
          </p:cNvGrpSpPr>
          <p:nvPr/>
        </p:nvGrpSpPr>
        <p:grpSpPr bwMode="auto">
          <a:xfrm>
            <a:off x="427038" y="1541463"/>
            <a:ext cx="546100" cy="541337"/>
            <a:chOff x="6912864" y="3136392"/>
            <a:chExt cx="649224" cy="649224"/>
          </a:xfrm>
        </p:grpSpPr>
        <p:sp>
          <p:nvSpPr>
            <p:cNvPr id="86030" name="Freeform 620">
              <a:extLst>
                <a:ext uri="{FF2B5EF4-FFF2-40B4-BE49-F238E27FC236}">
                  <a16:creationId xmlns:a16="http://schemas.microsoft.com/office/drawing/2014/main" id="{5809D2C2-E6CC-EF66-CD1C-DCD7E314B1BD}"/>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618BCFD9-E1CB-4644-C26C-623D1E6F18A2}"/>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2" name="TextBox 13">
            <a:extLst>
              <a:ext uri="{FF2B5EF4-FFF2-40B4-BE49-F238E27FC236}">
                <a16:creationId xmlns:a16="http://schemas.microsoft.com/office/drawing/2014/main" id="{4E980ED9-25AC-464F-28CE-DA3C860E7A03}"/>
              </a:ext>
            </a:extLst>
          </p:cNvPr>
          <p:cNvSpPr txBox="1">
            <a:spLocks noChangeArrowheads="1"/>
          </p:cNvSpPr>
          <p:nvPr/>
        </p:nvSpPr>
        <p:spPr bwMode="auto">
          <a:xfrm>
            <a:off x="1184275" y="1657350"/>
            <a:ext cx="40163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Polymorphism is an ability (in OOP) to use common interface for multiple form (data types).</a:t>
            </a:r>
          </a:p>
        </p:txBody>
      </p:sp>
      <p:grpSp>
        <p:nvGrpSpPr>
          <p:cNvPr id="13" name="组合 8">
            <a:extLst>
              <a:ext uri="{FF2B5EF4-FFF2-40B4-BE49-F238E27FC236}">
                <a16:creationId xmlns:a16="http://schemas.microsoft.com/office/drawing/2014/main" id="{AF470640-2924-6A0F-4AE5-DFEB1D6510DB}"/>
              </a:ext>
            </a:extLst>
          </p:cNvPr>
          <p:cNvGrpSpPr>
            <a:grpSpLocks/>
          </p:cNvGrpSpPr>
          <p:nvPr/>
        </p:nvGrpSpPr>
        <p:grpSpPr bwMode="auto">
          <a:xfrm>
            <a:off x="436563" y="2797175"/>
            <a:ext cx="546100" cy="541338"/>
            <a:chOff x="6912864" y="3136392"/>
            <a:chExt cx="649224" cy="649224"/>
          </a:xfrm>
        </p:grpSpPr>
        <p:sp>
          <p:nvSpPr>
            <p:cNvPr id="86028" name="Freeform 620">
              <a:extLst>
                <a:ext uri="{FF2B5EF4-FFF2-40B4-BE49-F238E27FC236}">
                  <a16:creationId xmlns:a16="http://schemas.microsoft.com/office/drawing/2014/main" id="{4385CCB9-1B1F-8569-9C9D-55321B7E3EF3}"/>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椭圆 10">
              <a:extLst>
                <a:ext uri="{FF2B5EF4-FFF2-40B4-BE49-F238E27FC236}">
                  <a16:creationId xmlns:a16="http://schemas.microsoft.com/office/drawing/2014/main" id="{1E158593-A07D-A641-CA1D-DBFDF4DB1BDA}"/>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6" name="TextBox 13">
            <a:extLst>
              <a:ext uri="{FF2B5EF4-FFF2-40B4-BE49-F238E27FC236}">
                <a16:creationId xmlns:a16="http://schemas.microsoft.com/office/drawing/2014/main" id="{FF7CE560-7913-0086-0CBE-70E88B8D961A}"/>
              </a:ext>
            </a:extLst>
          </p:cNvPr>
          <p:cNvSpPr txBox="1">
            <a:spLocks noChangeArrowheads="1"/>
          </p:cNvSpPr>
          <p:nvPr/>
        </p:nvSpPr>
        <p:spPr bwMode="auto">
          <a:xfrm>
            <a:off x="1135063" y="2898775"/>
            <a:ext cx="4016375"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Suppose, we need to color a shape, there are multiple shape option (rectangle, square, circle). However, we could use same method to color any shape. This concept is called Polymorphism.</a:t>
            </a:r>
          </a:p>
        </p:txBody>
      </p:sp>
      <p:pic>
        <p:nvPicPr>
          <p:cNvPr id="2" name="Picture 1">
            <a:extLst>
              <a:ext uri="{FF2B5EF4-FFF2-40B4-BE49-F238E27FC236}">
                <a16:creationId xmlns:a16="http://schemas.microsoft.com/office/drawing/2014/main" id="{564EDCAE-7DD1-D02F-B51F-BCC7147AB2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80088" y="1462088"/>
            <a:ext cx="4457700" cy="462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6248CA8-7C87-0D06-211C-5FC3059ECC39}"/>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88067" name="组合 17">
            <a:extLst>
              <a:ext uri="{FF2B5EF4-FFF2-40B4-BE49-F238E27FC236}">
                <a16:creationId xmlns:a16="http://schemas.microsoft.com/office/drawing/2014/main" id="{21E05F6C-68C7-D61D-4AC1-A51893D01B15}"/>
              </a:ext>
            </a:extLst>
          </p:cNvPr>
          <p:cNvGrpSpPr>
            <a:grpSpLocks/>
          </p:cNvGrpSpPr>
          <p:nvPr/>
        </p:nvGrpSpPr>
        <p:grpSpPr bwMode="auto">
          <a:xfrm>
            <a:off x="10625138" y="5580063"/>
            <a:ext cx="1566862" cy="1281112"/>
            <a:chOff x="694944" y="2097507"/>
            <a:chExt cx="4538312" cy="3707588"/>
          </a:xfrm>
        </p:grpSpPr>
        <p:pic>
          <p:nvPicPr>
            <p:cNvPr id="88087" name="Picture 20">
              <a:extLst>
                <a:ext uri="{FF2B5EF4-FFF2-40B4-BE49-F238E27FC236}">
                  <a16:creationId xmlns:a16="http://schemas.microsoft.com/office/drawing/2014/main" id="{19BFBE75-85E6-FA70-7C01-ABD6ACD191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8" name="图片 19">
              <a:extLst>
                <a:ext uri="{FF2B5EF4-FFF2-40B4-BE49-F238E27FC236}">
                  <a16:creationId xmlns:a16="http://schemas.microsoft.com/office/drawing/2014/main" id="{6E79A63C-32A3-1CFD-B211-A05D15CC516F}"/>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068" name="矩形 1">
            <a:extLst>
              <a:ext uri="{FF2B5EF4-FFF2-40B4-BE49-F238E27FC236}">
                <a16:creationId xmlns:a16="http://schemas.microsoft.com/office/drawing/2014/main" id="{A28633CC-1C33-3907-905E-55B625FE40FF}"/>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88069" name="矩形 23">
            <a:extLst>
              <a:ext uri="{FF2B5EF4-FFF2-40B4-BE49-F238E27FC236}">
                <a16:creationId xmlns:a16="http://schemas.microsoft.com/office/drawing/2014/main" id="{56E67A1F-ECD3-6F6A-E743-BFE93087D5AE}"/>
              </a:ext>
            </a:extLst>
          </p:cNvPr>
          <p:cNvSpPr>
            <a:spLocks noChangeArrowheads="1"/>
          </p:cNvSpPr>
          <p:nvPr/>
        </p:nvSpPr>
        <p:spPr bwMode="auto">
          <a:xfrm>
            <a:off x="144463" y="207963"/>
            <a:ext cx="8264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Advantages of Object Oriented Programming (OOP)</a:t>
            </a:r>
          </a:p>
        </p:txBody>
      </p:sp>
      <p:sp>
        <p:nvSpPr>
          <p:cNvPr id="88070" name="TextBox 13">
            <a:extLst>
              <a:ext uri="{FF2B5EF4-FFF2-40B4-BE49-F238E27FC236}">
                <a16:creationId xmlns:a16="http://schemas.microsoft.com/office/drawing/2014/main" id="{613DAF34-E04A-F786-C563-46AAFE125A1A}"/>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12" name="组合 8">
            <a:extLst>
              <a:ext uri="{FF2B5EF4-FFF2-40B4-BE49-F238E27FC236}">
                <a16:creationId xmlns:a16="http://schemas.microsoft.com/office/drawing/2014/main" id="{E44A0420-508E-2397-CF44-E79EDA6EE748}"/>
              </a:ext>
            </a:extLst>
          </p:cNvPr>
          <p:cNvGrpSpPr>
            <a:grpSpLocks/>
          </p:cNvGrpSpPr>
          <p:nvPr/>
        </p:nvGrpSpPr>
        <p:grpSpPr bwMode="auto">
          <a:xfrm>
            <a:off x="485775" y="1555750"/>
            <a:ext cx="546100" cy="541338"/>
            <a:chOff x="6912864" y="3136392"/>
            <a:chExt cx="649224" cy="649224"/>
          </a:xfrm>
        </p:grpSpPr>
        <p:sp>
          <p:nvSpPr>
            <p:cNvPr id="88085" name="Freeform 620">
              <a:extLst>
                <a:ext uri="{FF2B5EF4-FFF2-40B4-BE49-F238E27FC236}">
                  <a16:creationId xmlns:a16="http://schemas.microsoft.com/office/drawing/2014/main" id="{D9564822-D098-C552-7B16-3FD860D20165}"/>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椭圆 10">
              <a:extLst>
                <a:ext uri="{FF2B5EF4-FFF2-40B4-BE49-F238E27FC236}">
                  <a16:creationId xmlns:a16="http://schemas.microsoft.com/office/drawing/2014/main" id="{8902ADE9-C1D4-7BD4-8360-3EB7F3C8F90D}"/>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5" name="TextBox 13">
            <a:extLst>
              <a:ext uri="{FF2B5EF4-FFF2-40B4-BE49-F238E27FC236}">
                <a16:creationId xmlns:a16="http://schemas.microsoft.com/office/drawing/2014/main" id="{58063A0B-4A6A-5EE0-6725-FC8E3D3E58E1}"/>
              </a:ext>
            </a:extLst>
          </p:cNvPr>
          <p:cNvSpPr txBox="1">
            <a:spLocks noChangeArrowheads="1"/>
          </p:cNvSpPr>
          <p:nvPr/>
        </p:nvSpPr>
        <p:spPr bwMode="auto">
          <a:xfrm>
            <a:off x="1184275" y="1657350"/>
            <a:ext cx="9947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 programming gets easy and efficient.</a:t>
            </a:r>
          </a:p>
        </p:txBody>
      </p:sp>
      <p:grpSp>
        <p:nvGrpSpPr>
          <p:cNvPr id="16" name="组合 8">
            <a:extLst>
              <a:ext uri="{FF2B5EF4-FFF2-40B4-BE49-F238E27FC236}">
                <a16:creationId xmlns:a16="http://schemas.microsoft.com/office/drawing/2014/main" id="{491996B0-2BE0-BADC-FD1F-A0F8EAAEA949}"/>
              </a:ext>
            </a:extLst>
          </p:cNvPr>
          <p:cNvGrpSpPr>
            <a:grpSpLocks/>
          </p:cNvGrpSpPr>
          <p:nvPr/>
        </p:nvGrpSpPr>
        <p:grpSpPr bwMode="auto">
          <a:xfrm>
            <a:off x="434975" y="2570163"/>
            <a:ext cx="546100" cy="541337"/>
            <a:chOff x="6912864" y="3136392"/>
            <a:chExt cx="649224" cy="649224"/>
          </a:xfrm>
        </p:grpSpPr>
        <p:sp>
          <p:nvSpPr>
            <p:cNvPr id="88083" name="Freeform 620">
              <a:extLst>
                <a:ext uri="{FF2B5EF4-FFF2-40B4-BE49-F238E27FC236}">
                  <a16:creationId xmlns:a16="http://schemas.microsoft.com/office/drawing/2014/main" id="{D46E1D00-8C0E-2D7C-C953-980090936201}"/>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椭圆 10">
              <a:extLst>
                <a:ext uri="{FF2B5EF4-FFF2-40B4-BE49-F238E27FC236}">
                  <a16:creationId xmlns:a16="http://schemas.microsoft.com/office/drawing/2014/main" id="{B3BD3F38-CF1B-6C86-83A6-DFCC3224FD64}"/>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9" name="TextBox 13">
            <a:extLst>
              <a:ext uri="{FF2B5EF4-FFF2-40B4-BE49-F238E27FC236}">
                <a16:creationId xmlns:a16="http://schemas.microsoft.com/office/drawing/2014/main" id="{80EE8298-02C6-D54D-4A65-034A52A5D3B9}"/>
              </a:ext>
            </a:extLst>
          </p:cNvPr>
          <p:cNvSpPr txBox="1">
            <a:spLocks noChangeArrowheads="1"/>
          </p:cNvSpPr>
          <p:nvPr/>
        </p:nvSpPr>
        <p:spPr bwMode="auto">
          <a:xfrm>
            <a:off x="1133475" y="2671763"/>
            <a:ext cx="10287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 class is sharable, so codes can be reused.</a:t>
            </a:r>
          </a:p>
        </p:txBody>
      </p:sp>
      <p:grpSp>
        <p:nvGrpSpPr>
          <p:cNvPr id="20" name="组合 8">
            <a:extLst>
              <a:ext uri="{FF2B5EF4-FFF2-40B4-BE49-F238E27FC236}">
                <a16:creationId xmlns:a16="http://schemas.microsoft.com/office/drawing/2014/main" id="{31C28F3F-CFC3-5621-350B-C932A7C846E8}"/>
              </a:ext>
            </a:extLst>
          </p:cNvPr>
          <p:cNvGrpSpPr>
            <a:grpSpLocks/>
          </p:cNvGrpSpPr>
          <p:nvPr/>
        </p:nvGrpSpPr>
        <p:grpSpPr bwMode="auto">
          <a:xfrm>
            <a:off x="420688" y="3540125"/>
            <a:ext cx="546100" cy="541338"/>
            <a:chOff x="6912864" y="3136392"/>
            <a:chExt cx="649224" cy="649224"/>
          </a:xfrm>
        </p:grpSpPr>
        <p:sp>
          <p:nvSpPr>
            <p:cNvPr id="88081" name="Freeform 620">
              <a:extLst>
                <a:ext uri="{FF2B5EF4-FFF2-40B4-BE49-F238E27FC236}">
                  <a16:creationId xmlns:a16="http://schemas.microsoft.com/office/drawing/2014/main" id="{4C0401C7-2F68-3B0F-8983-10B6AD806D36}"/>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椭圆 10">
              <a:extLst>
                <a:ext uri="{FF2B5EF4-FFF2-40B4-BE49-F238E27FC236}">
                  <a16:creationId xmlns:a16="http://schemas.microsoft.com/office/drawing/2014/main" id="{D409F3D0-0B15-8BD9-25C8-6F809AA55DF9}"/>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3" name="TextBox 13">
            <a:extLst>
              <a:ext uri="{FF2B5EF4-FFF2-40B4-BE49-F238E27FC236}">
                <a16:creationId xmlns:a16="http://schemas.microsoft.com/office/drawing/2014/main" id="{9954B81B-8953-B898-7B55-D9C8A130DCCD}"/>
              </a:ext>
            </a:extLst>
          </p:cNvPr>
          <p:cNvSpPr txBox="1">
            <a:spLocks noChangeArrowheads="1"/>
          </p:cNvSpPr>
          <p:nvPr/>
        </p:nvSpPr>
        <p:spPr bwMode="auto">
          <a:xfrm>
            <a:off x="1119188" y="3641725"/>
            <a:ext cx="10287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The productivity of programmers increases.</a:t>
            </a:r>
          </a:p>
        </p:txBody>
      </p:sp>
      <p:grpSp>
        <p:nvGrpSpPr>
          <p:cNvPr id="24" name="组合 8">
            <a:extLst>
              <a:ext uri="{FF2B5EF4-FFF2-40B4-BE49-F238E27FC236}">
                <a16:creationId xmlns:a16="http://schemas.microsoft.com/office/drawing/2014/main" id="{B22EB989-6279-9335-1662-77C7E3F7E0DD}"/>
              </a:ext>
            </a:extLst>
          </p:cNvPr>
          <p:cNvGrpSpPr>
            <a:grpSpLocks/>
          </p:cNvGrpSpPr>
          <p:nvPr/>
        </p:nvGrpSpPr>
        <p:grpSpPr bwMode="auto">
          <a:xfrm>
            <a:off x="414338" y="4413250"/>
            <a:ext cx="546100" cy="541338"/>
            <a:chOff x="6912864" y="3136392"/>
            <a:chExt cx="649224" cy="649224"/>
          </a:xfrm>
        </p:grpSpPr>
        <p:sp>
          <p:nvSpPr>
            <p:cNvPr id="88079" name="Freeform 620">
              <a:extLst>
                <a:ext uri="{FF2B5EF4-FFF2-40B4-BE49-F238E27FC236}">
                  <a16:creationId xmlns:a16="http://schemas.microsoft.com/office/drawing/2014/main" id="{0B29046A-3C92-BF05-ED0C-96F68FE31751}"/>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椭圆 10">
              <a:extLst>
                <a:ext uri="{FF2B5EF4-FFF2-40B4-BE49-F238E27FC236}">
                  <a16:creationId xmlns:a16="http://schemas.microsoft.com/office/drawing/2014/main" id="{8338049C-0112-C7B9-DA90-C3C35BA27552}"/>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27" name="TextBox 13">
            <a:extLst>
              <a:ext uri="{FF2B5EF4-FFF2-40B4-BE49-F238E27FC236}">
                <a16:creationId xmlns:a16="http://schemas.microsoft.com/office/drawing/2014/main" id="{1FE22C05-5024-507E-8290-07709C605A2D}"/>
              </a:ext>
            </a:extLst>
          </p:cNvPr>
          <p:cNvSpPr txBox="1">
            <a:spLocks noChangeArrowheads="1"/>
          </p:cNvSpPr>
          <p:nvPr/>
        </p:nvSpPr>
        <p:spPr bwMode="auto">
          <a:xfrm>
            <a:off x="1112838" y="4514850"/>
            <a:ext cx="10287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Data is safe and secure with data abstraction.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3" grpId="0"/>
      <p:bldP spid="2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CED1713-AE33-C51D-E5F0-2124517EF9C5}"/>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90115" name="组合 17">
            <a:extLst>
              <a:ext uri="{FF2B5EF4-FFF2-40B4-BE49-F238E27FC236}">
                <a16:creationId xmlns:a16="http://schemas.microsoft.com/office/drawing/2014/main" id="{FC50A7D1-7A2A-7274-9EC6-3C3426871EA7}"/>
              </a:ext>
            </a:extLst>
          </p:cNvPr>
          <p:cNvGrpSpPr>
            <a:grpSpLocks/>
          </p:cNvGrpSpPr>
          <p:nvPr/>
        </p:nvGrpSpPr>
        <p:grpSpPr bwMode="auto">
          <a:xfrm>
            <a:off x="10625138" y="5580063"/>
            <a:ext cx="1566862" cy="1281112"/>
            <a:chOff x="694944" y="2097507"/>
            <a:chExt cx="4538312" cy="3707588"/>
          </a:xfrm>
        </p:grpSpPr>
        <p:pic>
          <p:nvPicPr>
            <p:cNvPr id="90120" name="Picture 20">
              <a:extLst>
                <a:ext uri="{FF2B5EF4-FFF2-40B4-BE49-F238E27FC236}">
                  <a16:creationId xmlns:a16="http://schemas.microsoft.com/office/drawing/2014/main" id="{ADCA88F7-5829-E2F9-C0DF-6CA34B2E86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图片 19">
              <a:extLst>
                <a:ext uri="{FF2B5EF4-FFF2-40B4-BE49-F238E27FC236}">
                  <a16:creationId xmlns:a16="http://schemas.microsoft.com/office/drawing/2014/main" id="{BE11A66C-1107-D805-E865-B4A7411CC4DE}"/>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0116" name="矩形 1">
            <a:extLst>
              <a:ext uri="{FF2B5EF4-FFF2-40B4-BE49-F238E27FC236}">
                <a16:creationId xmlns:a16="http://schemas.microsoft.com/office/drawing/2014/main" id="{85B442D7-5D76-1A26-B7A6-EC8E54CB4137}"/>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0117" name="矩形 23">
            <a:extLst>
              <a:ext uri="{FF2B5EF4-FFF2-40B4-BE49-F238E27FC236}">
                <a16:creationId xmlns:a16="http://schemas.microsoft.com/office/drawing/2014/main" id="{6F02B9B1-1661-3FC0-A1C6-0C9622B224A8}"/>
              </a:ext>
            </a:extLst>
          </p:cNvPr>
          <p:cNvSpPr>
            <a:spLocks noChangeArrowheads="1"/>
          </p:cNvSpPr>
          <p:nvPr/>
        </p:nvSpPr>
        <p:spPr bwMode="auto">
          <a:xfrm>
            <a:off x="144463" y="207963"/>
            <a:ext cx="4443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Learn Python with ChatGPT</a:t>
            </a:r>
          </a:p>
        </p:txBody>
      </p:sp>
      <p:sp>
        <p:nvSpPr>
          <p:cNvPr id="90118" name="TextBox 13">
            <a:extLst>
              <a:ext uri="{FF2B5EF4-FFF2-40B4-BE49-F238E27FC236}">
                <a16:creationId xmlns:a16="http://schemas.microsoft.com/office/drawing/2014/main" id="{8EF9A0E5-C407-B146-1EAD-3078351B73AA}"/>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5" name="TextBox 13">
            <a:extLst>
              <a:ext uri="{FF2B5EF4-FFF2-40B4-BE49-F238E27FC236}">
                <a16:creationId xmlns:a16="http://schemas.microsoft.com/office/drawing/2014/main" id="{88188995-A06C-A365-1A4E-CC109831F631}"/>
              </a:ext>
            </a:extLst>
          </p:cNvPr>
          <p:cNvSpPr txBox="1">
            <a:spLocks noChangeArrowheads="1"/>
          </p:cNvSpPr>
          <p:nvPr/>
        </p:nvSpPr>
        <p:spPr bwMode="auto">
          <a:xfrm>
            <a:off x="913342" y="2543671"/>
            <a:ext cx="9947275" cy="307975"/>
          </a:xfrm>
          <a:prstGeom prst="rect">
            <a:avLst/>
          </a:prstGeom>
          <a:noFill/>
          <a:ln>
            <a:noFill/>
          </a:ln>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defRPr/>
            </a:pPr>
            <a:r>
              <a:rPr lang="en-US" altLang="zh-CN" sz="2000" b="1" dirty="0">
                <a:solidFill>
                  <a:schemeClr val="bg1"/>
                </a:solidFill>
                <a:highlight>
                  <a:srgbClr val="FFFF00"/>
                </a:highlight>
                <a:latin typeface="Arial" panose="020B0604020202020204" pitchFamily="34" charset="0"/>
                <a:ea typeface="Microsoft YaHei" panose="020B0503020204020204" pitchFamily="34" charset="-122"/>
                <a:sym typeface="Arial" panose="020B0604020202020204" pitchFamily="34" charset="0"/>
                <a:hlinkClick r:id="rId5"/>
              </a:rPr>
              <a:t>https://thedeveloperspace.com/learn-python-with-chatgpt/</a:t>
            </a:r>
            <a:r>
              <a:rPr lang="en-US" altLang="zh-CN" sz="2000" b="1" dirty="0">
                <a:solidFill>
                  <a:schemeClr val="bg1"/>
                </a:solidFill>
                <a:highlight>
                  <a:srgbClr val="FFFF00"/>
                </a:highlight>
                <a:latin typeface="Arial" panose="020B0604020202020204" pitchFamily="34" charset="0"/>
                <a:ea typeface="Microsoft YaHei" panose="020B0503020204020204" pitchFamily="34" charset="-122"/>
                <a:sym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A2B9C06-8B12-A05E-ACBC-74BCB174C15B}"/>
              </a:ext>
            </a:extLst>
          </p:cNvPr>
          <p:cNvSpPr/>
          <p:nvPr/>
        </p:nvSpPr>
        <p:spPr>
          <a:xfrm>
            <a:off x="-7938" y="1374775"/>
            <a:ext cx="12192001"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defRPr/>
            </a:pPr>
            <a:endParaRPr lang="en-US" altLang="zh-CN"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92163" name="组合 17">
            <a:extLst>
              <a:ext uri="{FF2B5EF4-FFF2-40B4-BE49-F238E27FC236}">
                <a16:creationId xmlns:a16="http://schemas.microsoft.com/office/drawing/2014/main" id="{8C334AD8-9A2A-BBD7-80DC-FAC83D950A2F}"/>
              </a:ext>
            </a:extLst>
          </p:cNvPr>
          <p:cNvGrpSpPr>
            <a:grpSpLocks/>
          </p:cNvGrpSpPr>
          <p:nvPr/>
        </p:nvGrpSpPr>
        <p:grpSpPr bwMode="auto">
          <a:xfrm>
            <a:off x="10625138" y="5580063"/>
            <a:ext cx="1566862" cy="1281112"/>
            <a:chOff x="694944" y="2097507"/>
            <a:chExt cx="4538312" cy="3707588"/>
          </a:xfrm>
        </p:grpSpPr>
        <p:pic>
          <p:nvPicPr>
            <p:cNvPr id="92168" name="Picture 20">
              <a:extLst>
                <a:ext uri="{FF2B5EF4-FFF2-40B4-BE49-F238E27FC236}">
                  <a16:creationId xmlns:a16="http://schemas.microsoft.com/office/drawing/2014/main" id="{2CD57AD1-ED88-DC71-1E64-B8AFCFAE07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图片 19">
              <a:extLst>
                <a:ext uri="{FF2B5EF4-FFF2-40B4-BE49-F238E27FC236}">
                  <a16:creationId xmlns:a16="http://schemas.microsoft.com/office/drawing/2014/main" id="{FBB81616-D14B-CD3A-2A74-4CA983E6B643}"/>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4" name="矩形 1">
            <a:extLst>
              <a:ext uri="{FF2B5EF4-FFF2-40B4-BE49-F238E27FC236}">
                <a16:creationId xmlns:a16="http://schemas.microsoft.com/office/drawing/2014/main" id="{697E0804-DE7C-5848-E12B-1122A431D0CF}"/>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165" name="矩形 23">
            <a:extLst>
              <a:ext uri="{FF2B5EF4-FFF2-40B4-BE49-F238E27FC236}">
                <a16:creationId xmlns:a16="http://schemas.microsoft.com/office/drawing/2014/main" id="{853E90C0-2986-5AC5-BA0C-E1C370575CAE}"/>
              </a:ext>
            </a:extLst>
          </p:cNvPr>
          <p:cNvSpPr>
            <a:spLocks noChangeArrowheads="1"/>
          </p:cNvSpPr>
          <p:nvPr/>
        </p:nvSpPr>
        <p:spPr bwMode="auto">
          <a:xfrm>
            <a:off x="144463" y="207963"/>
            <a:ext cx="4681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Prepare Python for Interview</a:t>
            </a:r>
          </a:p>
        </p:txBody>
      </p:sp>
      <p:sp>
        <p:nvSpPr>
          <p:cNvPr id="92166" name="TextBox 13">
            <a:extLst>
              <a:ext uri="{FF2B5EF4-FFF2-40B4-BE49-F238E27FC236}">
                <a16:creationId xmlns:a16="http://schemas.microsoft.com/office/drawing/2014/main" id="{B4E062CA-DA4C-2DE0-84AC-588D578DE34E}"/>
              </a:ext>
            </a:extLst>
          </p:cNvPr>
          <p:cNvSpPr txBox="1">
            <a:spLocks noChangeArrowheads="1"/>
          </p:cNvSpPr>
          <p:nvPr/>
        </p:nvSpPr>
        <p:spPr bwMode="auto">
          <a:xfrm>
            <a:off x="1184275" y="1503363"/>
            <a:ext cx="8031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pPr>
            <a:endPar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15" name="TextBox 13">
            <a:extLst>
              <a:ext uri="{FF2B5EF4-FFF2-40B4-BE49-F238E27FC236}">
                <a16:creationId xmlns:a16="http://schemas.microsoft.com/office/drawing/2014/main" id="{9699B67C-E00D-E1E7-8CE0-18433FCADFA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00" y="2451100"/>
            <a:ext cx="101219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图片 20">
            <a:extLst>
              <a:ext uri="{FF2B5EF4-FFF2-40B4-BE49-F238E27FC236}">
                <a16:creationId xmlns:a16="http://schemas.microsoft.com/office/drawing/2014/main" id="{43D598AA-3F94-8C79-A916-91D901208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矩形 6">
            <a:extLst>
              <a:ext uri="{FF2B5EF4-FFF2-40B4-BE49-F238E27FC236}">
                <a16:creationId xmlns:a16="http://schemas.microsoft.com/office/drawing/2014/main" id="{9EAC5DBB-CE98-56BD-B195-B9C8EA909B95}"/>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94212" name="组合 13">
            <a:extLst>
              <a:ext uri="{FF2B5EF4-FFF2-40B4-BE49-F238E27FC236}">
                <a16:creationId xmlns:a16="http://schemas.microsoft.com/office/drawing/2014/main" id="{D08A4030-E3AE-A8BD-C905-7BFF2915B4F6}"/>
              </a:ext>
            </a:extLst>
          </p:cNvPr>
          <p:cNvGrpSpPr>
            <a:grpSpLocks noChangeAspect="1"/>
          </p:cNvGrpSpPr>
          <p:nvPr/>
        </p:nvGrpSpPr>
        <p:grpSpPr bwMode="auto">
          <a:xfrm>
            <a:off x="6804025" y="3178175"/>
            <a:ext cx="5578475" cy="3481388"/>
            <a:chOff x="0" y="0"/>
            <a:chExt cx="5324473" cy="3322983"/>
          </a:xfrm>
        </p:grpSpPr>
        <p:pic>
          <p:nvPicPr>
            <p:cNvPr id="94217" name="图片 14">
              <a:extLst>
                <a:ext uri="{FF2B5EF4-FFF2-40B4-BE49-F238E27FC236}">
                  <a16:creationId xmlns:a16="http://schemas.microsoft.com/office/drawing/2014/main" id="{47C18812-0E87-FBF3-B806-A7BA8CAC3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8" name="图片 15">
              <a:extLst>
                <a:ext uri="{FF2B5EF4-FFF2-40B4-BE49-F238E27FC236}">
                  <a16:creationId xmlns:a16="http://schemas.microsoft.com/office/drawing/2014/main" id="{84B07FB5-2C98-3BAE-CB88-A86481F0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4213" name="文本框 12">
            <a:extLst>
              <a:ext uri="{FF2B5EF4-FFF2-40B4-BE49-F238E27FC236}">
                <a16:creationId xmlns:a16="http://schemas.microsoft.com/office/drawing/2014/main" id="{D48A4187-79CE-1B62-0DBE-CF7C18B66857}"/>
              </a:ext>
            </a:extLst>
          </p:cNvPr>
          <p:cNvSpPr txBox="1">
            <a:spLocks noChangeArrowheads="1"/>
          </p:cNvSpPr>
          <p:nvPr/>
        </p:nvSpPr>
        <p:spPr bwMode="auto">
          <a:xfrm>
            <a:off x="3349625" y="2900363"/>
            <a:ext cx="57007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200" b="1">
                <a:solidFill>
                  <a:srgbClr val="1C4885"/>
                </a:solidFill>
                <a:latin typeface="Microsoft YaHei" panose="020B0503020204020204" pitchFamily="34" charset="-122"/>
                <a:ea typeface="Microsoft YaHei" panose="020B0503020204020204" pitchFamily="34" charset="-122"/>
              </a:rPr>
              <a:t>Thank you</a:t>
            </a:r>
            <a:endParaRPr lang="zh-CN" altLang="en-US" sz="7200" b="1">
              <a:solidFill>
                <a:srgbClr val="1C4885"/>
              </a:solidFill>
              <a:latin typeface="Microsoft YaHei" panose="020B0503020204020204" pitchFamily="34" charset="-122"/>
              <a:ea typeface="Microsoft YaHei" panose="020B0503020204020204" pitchFamily="34" charset="-122"/>
            </a:endParaRPr>
          </a:p>
        </p:txBody>
      </p:sp>
      <p:cxnSp>
        <p:nvCxnSpPr>
          <p:cNvPr id="94214" name="直接连接符 58">
            <a:extLst>
              <a:ext uri="{FF2B5EF4-FFF2-40B4-BE49-F238E27FC236}">
                <a16:creationId xmlns:a16="http://schemas.microsoft.com/office/drawing/2014/main" id="{3774C451-32EB-8B2A-9E28-19D868C43C4C}"/>
              </a:ext>
            </a:extLst>
          </p:cNvPr>
          <p:cNvCxnSpPr>
            <a:cxnSpLocks noChangeShapeType="1"/>
          </p:cNvCxnSpPr>
          <p:nvPr/>
        </p:nvCxnSpPr>
        <p:spPr bwMode="auto">
          <a:xfrm>
            <a:off x="3230563" y="4137025"/>
            <a:ext cx="525145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sp>
        <p:nvSpPr>
          <p:cNvPr id="94215" name="Date Placeholder 1">
            <a:extLst>
              <a:ext uri="{FF2B5EF4-FFF2-40B4-BE49-F238E27FC236}">
                <a16:creationId xmlns:a16="http://schemas.microsoft.com/office/drawing/2014/main" id="{CD2BA80C-7389-E207-9A1B-06D1CF816D7C}"/>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147DAD6F-50A4-422A-97EF-173F088C7AE1}"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94216" name="Slide Number Placeholder 2">
            <a:extLst>
              <a:ext uri="{FF2B5EF4-FFF2-40B4-BE49-F238E27FC236}">
                <a16:creationId xmlns:a16="http://schemas.microsoft.com/office/drawing/2014/main" id="{84E0FFA9-3F95-B7A9-E780-5DE822C7A56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18908E4D-5C98-4C4B-B13F-42F6FA6B1930}" type="slidenum">
              <a:rPr lang="zh-CN" altLang="en-US" sz="1200" smtClean="0">
                <a:solidFill>
                  <a:srgbClr val="898989"/>
                </a:solidFill>
              </a:rPr>
              <a:pPr>
                <a:lnSpc>
                  <a:spcPct val="100000"/>
                </a:lnSpc>
                <a:spcBef>
                  <a:spcPct val="0"/>
                </a:spcBef>
                <a:buFont typeface="Arial" panose="020B0604020202020204" pitchFamily="34" charset="0"/>
                <a:buNone/>
              </a:pPr>
              <a:t>57</a:t>
            </a:fld>
            <a:endParaRPr lang="zh-CN" altLang="en-US" sz="1200">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F03FB24-1C6D-A3CB-A67B-266642C51AFC}"/>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solidFill>
                <a:schemeClr val="accent4"/>
              </a:solidFill>
            </a:endParaRPr>
          </a:p>
        </p:txBody>
      </p:sp>
      <p:grpSp>
        <p:nvGrpSpPr>
          <p:cNvPr id="10243" name="组合 17">
            <a:extLst>
              <a:ext uri="{FF2B5EF4-FFF2-40B4-BE49-F238E27FC236}">
                <a16:creationId xmlns:a16="http://schemas.microsoft.com/office/drawing/2014/main" id="{92D1D0E8-4FCC-881F-3EA2-D539C4B55E2E}"/>
              </a:ext>
            </a:extLst>
          </p:cNvPr>
          <p:cNvGrpSpPr>
            <a:grpSpLocks/>
          </p:cNvGrpSpPr>
          <p:nvPr/>
        </p:nvGrpSpPr>
        <p:grpSpPr bwMode="auto">
          <a:xfrm>
            <a:off x="10625138" y="5580063"/>
            <a:ext cx="1566862" cy="1281112"/>
            <a:chOff x="694944" y="2097507"/>
            <a:chExt cx="4538312" cy="3707588"/>
          </a:xfrm>
        </p:grpSpPr>
        <p:pic>
          <p:nvPicPr>
            <p:cNvPr id="10249" name="Picture 20">
              <a:extLst>
                <a:ext uri="{FF2B5EF4-FFF2-40B4-BE49-F238E27FC236}">
                  <a16:creationId xmlns:a16="http://schemas.microsoft.com/office/drawing/2014/main" id="{88CE3F7A-3905-6D9D-D86D-11907073C5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图片 19">
              <a:extLst>
                <a:ext uri="{FF2B5EF4-FFF2-40B4-BE49-F238E27FC236}">
                  <a16:creationId xmlns:a16="http://schemas.microsoft.com/office/drawing/2014/main" id="{05F18508-2F82-1216-E787-132A9D6A5673}"/>
                </a:ext>
              </a:extLst>
            </p:cNvPr>
            <p:cNvPicPr>
              <a:picLocks noChangeAspect="1"/>
            </p:cNvPicPr>
            <p:nvPr/>
          </p:nvPicPr>
          <p:blipFill>
            <a:blip r:embed="rId3">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44" name="矩形 1">
            <a:extLst>
              <a:ext uri="{FF2B5EF4-FFF2-40B4-BE49-F238E27FC236}">
                <a16:creationId xmlns:a16="http://schemas.microsoft.com/office/drawing/2014/main" id="{8114297B-D5E3-FE03-180F-492FEC1CD3DB}"/>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5" name="矩形 23">
            <a:extLst>
              <a:ext uri="{FF2B5EF4-FFF2-40B4-BE49-F238E27FC236}">
                <a16:creationId xmlns:a16="http://schemas.microsoft.com/office/drawing/2014/main" id="{13D3BECA-498A-B9FC-610C-59EB26E80C27}"/>
              </a:ext>
            </a:extLst>
          </p:cNvPr>
          <p:cNvSpPr>
            <a:spLocks noChangeArrowheads="1"/>
          </p:cNvSpPr>
          <p:nvPr/>
        </p:nvSpPr>
        <p:spPr bwMode="auto">
          <a:xfrm>
            <a:off x="144463" y="207963"/>
            <a:ext cx="2833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More about Date</a:t>
            </a:r>
          </a:p>
        </p:txBody>
      </p:sp>
      <p:sp>
        <p:nvSpPr>
          <p:cNvPr id="10246" name="Date Placeholder 1">
            <a:extLst>
              <a:ext uri="{FF2B5EF4-FFF2-40B4-BE49-F238E27FC236}">
                <a16:creationId xmlns:a16="http://schemas.microsoft.com/office/drawing/2014/main" id="{69041F5C-7E20-A51F-7485-877B59922017}"/>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3C69488C-9CEF-4E81-A9A3-E08330147E99}"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10247" name="Slide Number Placeholder 2">
            <a:extLst>
              <a:ext uri="{FF2B5EF4-FFF2-40B4-BE49-F238E27FC236}">
                <a16:creationId xmlns:a16="http://schemas.microsoft.com/office/drawing/2014/main" id="{597A68A4-B541-CD93-3786-DD952A31B05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17A20BA6-58B6-4152-B3C2-B78BFDF90483}" type="slidenum">
              <a:rPr lang="zh-CN" altLang="en-US" sz="1200" smtClean="0">
                <a:solidFill>
                  <a:srgbClr val="898989"/>
                </a:solidFill>
              </a:rPr>
              <a:pPr>
                <a:lnSpc>
                  <a:spcPct val="100000"/>
                </a:lnSpc>
                <a:spcBef>
                  <a:spcPct val="0"/>
                </a:spcBef>
                <a:buFont typeface="Arial" panose="020B0604020202020204" pitchFamily="34" charset="0"/>
                <a:buNone/>
              </a:pPr>
              <a:t>6</a:t>
            </a:fld>
            <a:endParaRPr lang="zh-CN" altLang="en-US" sz="1200">
              <a:solidFill>
                <a:srgbClr val="898989"/>
              </a:solidFill>
            </a:endParaRPr>
          </a:p>
        </p:txBody>
      </p:sp>
      <p:sp>
        <p:nvSpPr>
          <p:cNvPr id="2" name="Rectangle 1">
            <a:extLst>
              <a:ext uri="{FF2B5EF4-FFF2-40B4-BE49-F238E27FC236}">
                <a16:creationId xmlns:a16="http://schemas.microsoft.com/office/drawing/2014/main" id="{EB28ABFB-D337-B836-25BC-C336091B943E}"/>
              </a:ext>
            </a:extLst>
          </p:cNvPr>
          <p:cNvSpPr/>
          <p:nvPr/>
        </p:nvSpPr>
        <p:spPr bwMode="auto">
          <a:xfrm>
            <a:off x="2601913" y="3173413"/>
            <a:ext cx="6638925" cy="87153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a:lstStyle/>
          <a:p>
            <a:pPr>
              <a:lnSpc>
                <a:spcPct val="200000"/>
              </a:lnSpc>
              <a:defRPr/>
            </a:pPr>
            <a:r>
              <a:rPr lang="en-US" altLang="zh-CN" dirty="0">
                <a:solidFill>
                  <a:schemeClr val="accent4"/>
                </a:solidFill>
                <a:hlinkClick r:id="rId4"/>
              </a:rPr>
              <a:t>https://docs.python.org/3/library/datetime.html#module-datetime</a:t>
            </a:r>
            <a:endParaRPr lang="zh-CN" altLang="en-US" dirty="0">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0">
            <a:extLst>
              <a:ext uri="{FF2B5EF4-FFF2-40B4-BE49-F238E27FC236}">
                <a16:creationId xmlns:a16="http://schemas.microsoft.com/office/drawing/2014/main" id="{2C5F4E74-CF6D-2953-E6F2-BCCCF34F0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矩形 6">
            <a:extLst>
              <a:ext uri="{FF2B5EF4-FFF2-40B4-BE49-F238E27FC236}">
                <a16:creationId xmlns:a16="http://schemas.microsoft.com/office/drawing/2014/main" id="{543D7298-CC8D-AC7A-E8CD-0E0B9514236D}"/>
              </a:ext>
            </a:extLst>
          </p:cNvPr>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268" name="文本框 8">
            <a:extLst>
              <a:ext uri="{FF2B5EF4-FFF2-40B4-BE49-F238E27FC236}">
                <a16:creationId xmlns:a16="http://schemas.microsoft.com/office/drawing/2014/main" id="{FF9DF0ED-EB35-4A8C-EDAA-265514B0AEAB}"/>
              </a:ext>
            </a:extLst>
          </p:cNvPr>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b="1">
                <a:solidFill>
                  <a:srgbClr val="1C4885"/>
                </a:solidFill>
                <a:latin typeface="Microsoft YaHei" panose="020B0503020204020204" pitchFamily="34" charset="-122"/>
                <a:ea typeface="Microsoft YaHei" panose="020B0503020204020204" pitchFamily="34" charset="-122"/>
              </a:rPr>
              <a:t>2</a:t>
            </a:r>
            <a:endParaRPr lang="zh-CN" altLang="en-US" sz="34400" b="1">
              <a:solidFill>
                <a:srgbClr val="1C4885"/>
              </a:solidFill>
              <a:latin typeface="Microsoft YaHei" panose="020B0503020204020204" pitchFamily="34" charset="-122"/>
              <a:ea typeface="Microsoft YaHei" panose="020B0503020204020204" pitchFamily="34" charset="-122"/>
            </a:endParaRPr>
          </a:p>
        </p:txBody>
      </p:sp>
      <p:sp>
        <p:nvSpPr>
          <p:cNvPr id="11269" name="文本框 12">
            <a:extLst>
              <a:ext uri="{FF2B5EF4-FFF2-40B4-BE49-F238E27FC236}">
                <a16:creationId xmlns:a16="http://schemas.microsoft.com/office/drawing/2014/main" id="{6311F0B3-2C66-B2A4-51A5-880EC1527F4F}"/>
              </a:ext>
            </a:extLst>
          </p:cNvPr>
          <p:cNvSpPr txBox="1">
            <a:spLocks noChangeArrowheads="1"/>
          </p:cNvSpPr>
          <p:nvPr/>
        </p:nvSpPr>
        <p:spPr bwMode="auto">
          <a:xfrm>
            <a:off x="2324100" y="3883025"/>
            <a:ext cx="6810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b="1">
                <a:solidFill>
                  <a:srgbClr val="1C4885"/>
                </a:solidFill>
                <a:latin typeface="Microsoft YaHei" panose="020B0503020204020204" pitchFamily="34" charset="-122"/>
                <a:ea typeface="Microsoft YaHei" panose="020B0503020204020204" pitchFamily="34" charset="-122"/>
              </a:rPr>
              <a:t>Python Arrays</a:t>
            </a:r>
          </a:p>
        </p:txBody>
      </p:sp>
      <p:grpSp>
        <p:nvGrpSpPr>
          <p:cNvPr id="11270" name="组合 13">
            <a:extLst>
              <a:ext uri="{FF2B5EF4-FFF2-40B4-BE49-F238E27FC236}">
                <a16:creationId xmlns:a16="http://schemas.microsoft.com/office/drawing/2014/main" id="{30A76A5D-0DDC-8FF2-FADE-C7F21CB64138}"/>
              </a:ext>
            </a:extLst>
          </p:cNvPr>
          <p:cNvGrpSpPr>
            <a:grpSpLocks noChangeAspect="1"/>
          </p:cNvGrpSpPr>
          <p:nvPr/>
        </p:nvGrpSpPr>
        <p:grpSpPr bwMode="auto">
          <a:xfrm>
            <a:off x="6804025" y="3178175"/>
            <a:ext cx="5578475" cy="3481388"/>
            <a:chOff x="0" y="0"/>
            <a:chExt cx="5324473" cy="3322983"/>
          </a:xfrm>
        </p:grpSpPr>
        <p:pic>
          <p:nvPicPr>
            <p:cNvPr id="11274" name="图片 14">
              <a:extLst>
                <a:ext uri="{FF2B5EF4-FFF2-40B4-BE49-F238E27FC236}">
                  <a16:creationId xmlns:a16="http://schemas.microsoft.com/office/drawing/2014/main" id="{932D8253-994E-1DC6-B3F2-EA520EDD7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图片 15">
              <a:extLst>
                <a:ext uri="{FF2B5EF4-FFF2-40B4-BE49-F238E27FC236}">
                  <a16:creationId xmlns:a16="http://schemas.microsoft.com/office/drawing/2014/main" id="{42F7BCFA-04C2-D898-C088-AA8887832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71" name="文本框 17">
            <a:extLst>
              <a:ext uri="{FF2B5EF4-FFF2-40B4-BE49-F238E27FC236}">
                <a16:creationId xmlns:a16="http://schemas.microsoft.com/office/drawing/2014/main" id="{60366349-4990-02CD-A113-FD9DCC223C67}"/>
              </a:ext>
            </a:extLst>
          </p:cNvPr>
          <p:cNvSpPr>
            <a:spLocks/>
          </p:cNvSpPr>
          <p:nvPr/>
        </p:nvSpPr>
        <p:spPr bwMode="auto">
          <a:xfrm>
            <a:off x="341313" y="4933950"/>
            <a:ext cx="2155825" cy="881063"/>
          </a:xfrm>
          <a:custGeom>
            <a:avLst/>
            <a:gdLst>
              <a:gd name="T0" fmla="*/ 350656 w 2156102"/>
              <a:gd name="T1" fmla="*/ 0 h 880167"/>
              <a:gd name="T2" fmla="*/ 1112471 w 2156102"/>
              <a:gd name="T3" fmla="*/ 0 h 880167"/>
              <a:gd name="T4" fmla="*/ 788540 w 2156102"/>
              <a:gd name="T5" fmla="*/ 303428 h 880167"/>
              <a:gd name="T6" fmla="*/ 788540 w 2156102"/>
              <a:gd name="T7" fmla="*/ 316686 h 880167"/>
              <a:gd name="T8" fmla="*/ 2146703 w 2156102"/>
              <a:gd name="T9" fmla="*/ 316686 h 880167"/>
              <a:gd name="T10" fmla="*/ 2146703 w 2156102"/>
              <a:gd name="T11" fmla="*/ 911149 h 880167"/>
              <a:gd name="T12" fmla="*/ 0 w 2156102"/>
              <a:gd name="T13" fmla="*/ 911149 h 880167"/>
              <a:gd name="T14" fmla="*/ 0 w 2156102"/>
              <a:gd name="T15" fmla="*/ 349835 h 880167"/>
              <a:gd name="T16" fmla="*/ 350656 w 2156102"/>
              <a:gd name="T17" fmla="*/ 0 h 880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6102" h="880167">
                <a:moveTo>
                  <a:pt x="352186" y="0"/>
                </a:moveTo>
                <a:lnTo>
                  <a:pt x="1117336" y="0"/>
                </a:lnTo>
                <a:lnTo>
                  <a:pt x="791994" y="293110"/>
                </a:lnTo>
                <a:lnTo>
                  <a:pt x="791994" y="305918"/>
                </a:lnTo>
                <a:lnTo>
                  <a:pt x="2156102" y="305918"/>
                </a:lnTo>
                <a:lnTo>
                  <a:pt x="2156102" y="880167"/>
                </a:lnTo>
                <a:lnTo>
                  <a:pt x="0" y="880167"/>
                </a:lnTo>
                <a:lnTo>
                  <a:pt x="0" y="337940"/>
                </a:lnTo>
                <a:lnTo>
                  <a:pt x="3521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2" name="Date Placeholder 1">
            <a:extLst>
              <a:ext uri="{FF2B5EF4-FFF2-40B4-BE49-F238E27FC236}">
                <a16:creationId xmlns:a16="http://schemas.microsoft.com/office/drawing/2014/main" id="{56B3D27A-32EB-257D-B611-F2105C9FBF09}"/>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FE504C76-8183-4296-8ED5-C1EA7E40DE79}"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11273" name="Slide Number Placeholder 2">
            <a:extLst>
              <a:ext uri="{FF2B5EF4-FFF2-40B4-BE49-F238E27FC236}">
                <a16:creationId xmlns:a16="http://schemas.microsoft.com/office/drawing/2014/main" id="{1140B857-5B01-7AB9-F240-784E1409DE8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C8D14007-5A34-400D-A9E2-CA4BE9185CAE}" type="slidenum">
              <a:rPr lang="zh-CN" altLang="en-US" sz="1200" smtClean="0">
                <a:solidFill>
                  <a:srgbClr val="898989"/>
                </a:solidFill>
              </a:rPr>
              <a:pPr>
                <a:lnSpc>
                  <a:spcPct val="100000"/>
                </a:lnSpc>
                <a:spcBef>
                  <a:spcPct val="0"/>
                </a:spcBef>
                <a:buFont typeface="Arial" panose="020B0604020202020204" pitchFamily="34" charset="0"/>
                <a:buNone/>
              </a:pPr>
              <a:t>7</a:t>
            </a:fld>
            <a:endParaRPr lang="zh-CN" altLang="en-US" sz="1200">
              <a:solidFill>
                <a:srgbClr val="89898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9565A70-6433-C5E3-C676-9F589D863DB2}"/>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12291" name="组合 8">
            <a:extLst>
              <a:ext uri="{FF2B5EF4-FFF2-40B4-BE49-F238E27FC236}">
                <a16:creationId xmlns:a16="http://schemas.microsoft.com/office/drawing/2014/main" id="{BE7020FF-5316-D6EF-9AB3-6D2CE14662E3}"/>
              </a:ext>
            </a:extLst>
          </p:cNvPr>
          <p:cNvGrpSpPr>
            <a:grpSpLocks/>
          </p:cNvGrpSpPr>
          <p:nvPr/>
        </p:nvGrpSpPr>
        <p:grpSpPr bwMode="auto">
          <a:xfrm>
            <a:off x="212725" y="1565275"/>
            <a:ext cx="546100" cy="541338"/>
            <a:chOff x="6912864" y="3136392"/>
            <a:chExt cx="649224" cy="649224"/>
          </a:xfrm>
        </p:grpSpPr>
        <p:sp>
          <p:nvSpPr>
            <p:cNvPr id="12316" name="Freeform 620">
              <a:extLst>
                <a:ext uri="{FF2B5EF4-FFF2-40B4-BE49-F238E27FC236}">
                  <a16:creationId xmlns:a16="http://schemas.microsoft.com/office/drawing/2014/main" id="{9C060F14-5473-0A03-AD69-D2A534BF7FBE}"/>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AD030743-6E58-497D-27A5-9A6B30764712}"/>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grpSp>
        <p:nvGrpSpPr>
          <p:cNvPr id="12292" name="组合 17">
            <a:extLst>
              <a:ext uri="{FF2B5EF4-FFF2-40B4-BE49-F238E27FC236}">
                <a16:creationId xmlns:a16="http://schemas.microsoft.com/office/drawing/2014/main" id="{4F5C0E46-38B9-1B0E-2822-4742F45AD551}"/>
              </a:ext>
            </a:extLst>
          </p:cNvPr>
          <p:cNvGrpSpPr>
            <a:grpSpLocks/>
          </p:cNvGrpSpPr>
          <p:nvPr/>
        </p:nvGrpSpPr>
        <p:grpSpPr bwMode="auto">
          <a:xfrm>
            <a:off x="10625138" y="5580063"/>
            <a:ext cx="1566862" cy="1281112"/>
            <a:chOff x="694944" y="2097507"/>
            <a:chExt cx="4538312" cy="3707588"/>
          </a:xfrm>
        </p:grpSpPr>
        <p:pic>
          <p:nvPicPr>
            <p:cNvPr id="12314" name="Picture 20">
              <a:extLst>
                <a:ext uri="{FF2B5EF4-FFF2-40B4-BE49-F238E27FC236}">
                  <a16:creationId xmlns:a16="http://schemas.microsoft.com/office/drawing/2014/main" id="{C66A2F2E-4D95-1710-5316-C898C5B990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5" name="图片 19">
              <a:extLst>
                <a:ext uri="{FF2B5EF4-FFF2-40B4-BE49-F238E27FC236}">
                  <a16:creationId xmlns:a16="http://schemas.microsoft.com/office/drawing/2014/main" id="{18FD212E-BB9D-B0DB-97BF-D5AD856B44ED}"/>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293" name="TextBox 13">
            <a:extLst>
              <a:ext uri="{FF2B5EF4-FFF2-40B4-BE49-F238E27FC236}">
                <a16:creationId xmlns:a16="http://schemas.microsoft.com/office/drawing/2014/main" id="{EAEEB546-EA47-D88D-AB4F-82A8E42E1356}"/>
              </a:ext>
            </a:extLst>
          </p:cNvPr>
          <p:cNvSpPr txBox="1">
            <a:spLocks noChangeArrowheads="1"/>
          </p:cNvSpPr>
          <p:nvPr/>
        </p:nvSpPr>
        <p:spPr bwMode="auto">
          <a:xfrm>
            <a:off x="911225" y="1666875"/>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 = [1, 3.5, "Hello"]</a:t>
            </a:r>
          </a:p>
        </p:txBody>
      </p:sp>
      <p:sp>
        <p:nvSpPr>
          <p:cNvPr id="12294" name="矩形 1">
            <a:extLst>
              <a:ext uri="{FF2B5EF4-FFF2-40B4-BE49-F238E27FC236}">
                <a16:creationId xmlns:a16="http://schemas.microsoft.com/office/drawing/2014/main" id="{7D3C027F-7380-B0BD-C41A-47FCF16D0E52}"/>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295" name="矩形 23">
            <a:extLst>
              <a:ext uri="{FF2B5EF4-FFF2-40B4-BE49-F238E27FC236}">
                <a16:creationId xmlns:a16="http://schemas.microsoft.com/office/drawing/2014/main" id="{20C9CA4D-C302-E092-6297-97E70B34E6A9}"/>
              </a:ext>
            </a:extLst>
          </p:cNvPr>
          <p:cNvSpPr>
            <a:spLocks noChangeArrowheads="1"/>
          </p:cNvSpPr>
          <p:nvPr/>
        </p:nvSpPr>
        <p:spPr bwMode="auto">
          <a:xfrm>
            <a:off x="144463" y="207963"/>
            <a:ext cx="1181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Arrays</a:t>
            </a:r>
            <a:endParaRPr lang="zh-CN" altLang="en-US" sz="2400" b="1">
              <a:latin typeface="Microsoft YaHei" panose="020B0503020204020204" pitchFamily="34" charset="-122"/>
              <a:ea typeface="Microsoft YaHei" panose="020B0503020204020204" pitchFamily="34" charset="-122"/>
            </a:endParaRPr>
          </a:p>
        </p:txBody>
      </p:sp>
      <p:sp>
        <p:nvSpPr>
          <p:cNvPr id="12296" name="Date Placeholder 1">
            <a:extLst>
              <a:ext uri="{FF2B5EF4-FFF2-40B4-BE49-F238E27FC236}">
                <a16:creationId xmlns:a16="http://schemas.microsoft.com/office/drawing/2014/main" id="{B4DAA2FA-1B37-0C34-5A98-9CF9A316DFC9}"/>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3CE5E88C-4C00-4572-8988-B8F706B86B44}"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12297" name="Slide Number Placeholder 2">
            <a:extLst>
              <a:ext uri="{FF2B5EF4-FFF2-40B4-BE49-F238E27FC236}">
                <a16:creationId xmlns:a16="http://schemas.microsoft.com/office/drawing/2014/main" id="{B3D8D628-D7FD-7798-2A93-4A95B96CF14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FBDD4936-564B-40BC-A6C0-7503F51FF81C}" type="slidenum">
              <a:rPr lang="zh-CN" altLang="en-US" sz="1200" smtClean="0">
                <a:solidFill>
                  <a:srgbClr val="898989"/>
                </a:solidFill>
              </a:rPr>
              <a:pPr>
                <a:lnSpc>
                  <a:spcPct val="100000"/>
                </a:lnSpc>
                <a:spcBef>
                  <a:spcPct val="0"/>
                </a:spcBef>
                <a:buFont typeface="Arial" panose="020B0604020202020204" pitchFamily="34" charset="0"/>
                <a:buNone/>
              </a:pPr>
              <a:t>8</a:t>
            </a:fld>
            <a:endParaRPr lang="zh-CN" altLang="en-US" sz="1200">
              <a:solidFill>
                <a:srgbClr val="898989"/>
              </a:solidFill>
            </a:endParaRPr>
          </a:p>
        </p:txBody>
      </p:sp>
      <p:grpSp>
        <p:nvGrpSpPr>
          <p:cNvPr id="12298" name="组合 8">
            <a:extLst>
              <a:ext uri="{FF2B5EF4-FFF2-40B4-BE49-F238E27FC236}">
                <a16:creationId xmlns:a16="http://schemas.microsoft.com/office/drawing/2014/main" id="{22289B0D-7136-4E36-2D78-5637E5D2827C}"/>
              </a:ext>
            </a:extLst>
          </p:cNvPr>
          <p:cNvGrpSpPr>
            <a:grpSpLocks/>
          </p:cNvGrpSpPr>
          <p:nvPr/>
        </p:nvGrpSpPr>
        <p:grpSpPr bwMode="auto">
          <a:xfrm>
            <a:off x="198438" y="2306638"/>
            <a:ext cx="546100" cy="541337"/>
            <a:chOff x="6912864" y="3136392"/>
            <a:chExt cx="649224" cy="649224"/>
          </a:xfrm>
        </p:grpSpPr>
        <p:sp>
          <p:nvSpPr>
            <p:cNvPr id="12312" name="Freeform 620">
              <a:extLst>
                <a:ext uri="{FF2B5EF4-FFF2-40B4-BE49-F238E27FC236}">
                  <a16:creationId xmlns:a16="http://schemas.microsoft.com/office/drawing/2014/main" id="{6EA323CE-4E6C-C968-B07A-2B9B2CCF39B8}"/>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椭圆 10">
              <a:extLst>
                <a:ext uri="{FF2B5EF4-FFF2-40B4-BE49-F238E27FC236}">
                  <a16:creationId xmlns:a16="http://schemas.microsoft.com/office/drawing/2014/main" id="{D41CC181-0B4F-AF59-4A73-B515F786CFD3}"/>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2299" name="TextBox 13">
            <a:extLst>
              <a:ext uri="{FF2B5EF4-FFF2-40B4-BE49-F238E27FC236}">
                <a16:creationId xmlns:a16="http://schemas.microsoft.com/office/drawing/2014/main" id="{C000DA5F-C2AF-D80B-F430-5DBA04F56C62}"/>
              </a:ext>
            </a:extLst>
          </p:cNvPr>
          <p:cNvSpPr txBox="1">
            <a:spLocks noChangeArrowheads="1"/>
          </p:cNvSpPr>
          <p:nvPr/>
        </p:nvSpPr>
        <p:spPr bwMode="auto">
          <a:xfrm>
            <a:off x="896938" y="2328863"/>
            <a:ext cx="8440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b = [1.1, 3.5, 4.5]</a:t>
            </a:r>
          </a:p>
        </p:txBody>
      </p:sp>
      <p:grpSp>
        <p:nvGrpSpPr>
          <p:cNvPr id="12300" name="组合 8">
            <a:extLst>
              <a:ext uri="{FF2B5EF4-FFF2-40B4-BE49-F238E27FC236}">
                <a16:creationId xmlns:a16="http://schemas.microsoft.com/office/drawing/2014/main" id="{C32C182E-50A5-F84D-7D7E-251DE21CEC92}"/>
              </a:ext>
            </a:extLst>
          </p:cNvPr>
          <p:cNvGrpSpPr>
            <a:grpSpLocks/>
          </p:cNvGrpSpPr>
          <p:nvPr/>
        </p:nvGrpSpPr>
        <p:grpSpPr bwMode="auto">
          <a:xfrm>
            <a:off x="223838" y="3106738"/>
            <a:ext cx="546100" cy="541337"/>
            <a:chOff x="6912864" y="3136392"/>
            <a:chExt cx="649224" cy="649224"/>
          </a:xfrm>
        </p:grpSpPr>
        <p:sp>
          <p:nvSpPr>
            <p:cNvPr id="12310" name="Freeform 620">
              <a:extLst>
                <a:ext uri="{FF2B5EF4-FFF2-40B4-BE49-F238E27FC236}">
                  <a16:creationId xmlns:a16="http://schemas.microsoft.com/office/drawing/2014/main" id="{73427C70-AB9D-19A2-C950-BB6D5DA768AF}"/>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椭圆 10">
              <a:extLst>
                <a:ext uri="{FF2B5EF4-FFF2-40B4-BE49-F238E27FC236}">
                  <a16:creationId xmlns:a16="http://schemas.microsoft.com/office/drawing/2014/main" id="{463A938A-6109-BA1E-FE46-34EE3DDFE587}"/>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2301" name="TextBox 13">
            <a:extLst>
              <a:ext uri="{FF2B5EF4-FFF2-40B4-BE49-F238E27FC236}">
                <a16:creationId xmlns:a16="http://schemas.microsoft.com/office/drawing/2014/main" id="{43DFC3F0-5EE7-0CAA-8A71-6420DEC565D3}"/>
              </a:ext>
            </a:extLst>
          </p:cNvPr>
          <p:cNvSpPr txBox="1">
            <a:spLocks noChangeArrowheads="1"/>
          </p:cNvSpPr>
          <p:nvPr/>
        </p:nvSpPr>
        <p:spPr bwMode="auto">
          <a:xfrm>
            <a:off x="922338" y="3208338"/>
            <a:ext cx="8440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We can treat lists as arrays.</a:t>
            </a:r>
          </a:p>
        </p:txBody>
      </p:sp>
      <p:grpSp>
        <p:nvGrpSpPr>
          <p:cNvPr id="12302" name="组合 8">
            <a:extLst>
              <a:ext uri="{FF2B5EF4-FFF2-40B4-BE49-F238E27FC236}">
                <a16:creationId xmlns:a16="http://schemas.microsoft.com/office/drawing/2014/main" id="{441BDA57-ACBD-ED5F-A432-0EC4BB093A34}"/>
              </a:ext>
            </a:extLst>
          </p:cNvPr>
          <p:cNvGrpSpPr>
            <a:grpSpLocks/>
          </p:cNvGrpSpPr>
          <p:nvPr/>
        </p:nvGrpSpPr>
        <p:grpSpPr bwMode="auto">
          <a:xfrm>
            <a:off x="250825" y="3784600"/>
            <a:ext cx="546100" cy="541338"/>
            <a:chOff x="6912864" y="3136392"/>
            <a:chExt cx="649224" cy="649224"/>
          </a:xfrm>
        </p:grpSpPr>
        <p:sp>
          <p:nvSpPr>
            <p:cNvPr id="12308" name="Freeform 620">
              <a:extLst>
                <a:ext uri="{FF2B5EF4-FFF2-40B4-BE49-F238E27FC236}">
                  <a16:creationId xmlns:a16="http://schemas.microsoft.com/office/drawing/2014/main" id="{BE55630A-CB8B-80D7-77B4-CC841BCA63CF}"/>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椭圆 10">
              <a:extLst>
                <a:ext uri="{FF2B5EF4-FFF2-40B4-BE49-F238E27FC236}">
                  <a16:creationId xmlns:a16="http://schemas.microsoft.com/office/drawing/2014/main" id="{93FB6366-1D34-76F0-1AF5-441DBB0DA1E4}"/>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2303" name="TextBox 13">
            <a:extLst>
              <a:ext uri="{FF2B5EF4-FFF2-40B4-BE49-F238E27FC236}">
                <a16:creationId xmlns:a16="http://schemas.microsoft.com/office/drawing/2014/main" id="{EF4E995E-F1F9-ACC9-5311-0E5729098CC9}"/>
              </a:ext>
            </a:extLst>
          </p:cNvPr>
          <p:cNvSpPr txBox="1">
            <a:spLocks noChangeArrowheads="1"/>
          </p:cNvSpPr>
          <p:nvPr/>
        </p:nvSpPr>
        <p:spPr bwMode="auto">
          <a:xfrm>
            <a:off x="949325" y="3886200"/>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we cannot constrain the type of elements stored in a list.</a:t>
            </a:r>
          </a:p>
        </p:txBody>
      </p:sp>
      <p:grpSp>
        <p:nvGrpSpPr>
          <p:cNvPr id="12304" name="组合 8">
            <a:extLst>
              <a:ext uri="{FF2B5EF4-FFF2-40B4-BE49-F238E27FC236}">
                <a16:creationId xmlns:a16="http://schemas.microsoft.com/office/drawing/2014/main" id="{351985F9-3103-1E98-16FF-D78C6E16079E}"/>
              </a:ext>
            </a:extLst>
          </p:cNvPr>
          <p:cNvGrpSpPr>
            <a:grpSpLocks/>
          </p:cNvGrpSpPr>
          <p:nvPr/>
        </p:nvGrpSpPr>
        <p:grpSpPr bwMode="auto">
          <a:xfrm>
            <a:off x="260350" y="4460875"/>
            <a:ext cx="546100" cy="541338"/>
            <a:chOff x="6912864" y="3136392"/>
            <a:chExt cx="649224" cy="649224"/>
          </a:xfrm>
        </p:grpSpPr>
        <p:sp>
          <p:nvSpPr>
            <p:cNvPr id="12306" name="Freeform 620">
              <a:extLst>
                <a:ext uri="{FF2B5EF4-FFF2-40B4-BE49-F238E27FC236}">
                  <a16:creationId xmlns:a16="http://schemas.microsoft.com/office/drawing/2014/main" id="{A80EEE95-1047-8F5A-E504-6955D6AD02D8}"/>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椭圆 10">
              <a:extLst>
                <a:ext uri="{FF2B5EF4-FFF2-40B4-BE49-F238E27FC236}">
                  <a16:creationId xmlns:a16="http://schemas.microsoft.com/office/drawing/2014/main" id="{F4335A3B-9D28-1EB3-47C7-5C14DF1A9AD9}"/>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sp>
        <p:nvSpPr>
          <p:cNvPr id="12305" name="TextBox 13">
            <a:extLst>
              <a:ext uri="{FF2B5EF4-FFF2-40B4-BE49-F238E27FC236}">
                <a16:creationId xmlns:a16="http://schemas.microsoft.com/office/drawing/2014/main" id="{A9A74DAB-5C75-4BF9-5724-48411890A5EB}"/>
              </a:ext>
            </a:extLst>
          </p:cNvPr>
          <p:cNvSpPr txBox="1">
            <a:spLocks noChangeArrowheads="1"/>
          </p:cNvSpPr>
          <p:nvPr/>
        </p:nvSpPr>
        <p:spPr bwMode="auto">
          <a:xfrm>
            <a:off x="958850" y="4562475"/>
            <a:ext cx="84407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If you create arrays using the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array</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module, all elements of the array must be of the same numeric type.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1B1B57F-A0BF-BD33-471C-F3280E0BCB74}"/>
              </a:ext>
            </a:extLst>
          </p:cNvPr>
          <p:cNvSpPr/>
          <p:nvPr/>
        </p:nvSpPr>
        <p:spPr>
          <a:xfrm>
            <a:off x="0" y="1319213"/>
            <a:ext cx="12192000" cy="4800600"/>
          </a:xfrm>
          <a:prstGeom prst="rect">
            <a:avLst/>
          </a:prstGeom>
          <a:solidFill>
            <a:srgbClr val="005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grpSp>
        <p:nvGrpSpPr>
          <p:cNvPr id="16389" name="组合 8">
            <a:extLst>
              <a:ext uri="{FF2B5EF4-FFF2-40B4-BE49-F238E27FC236}">
                <a16:creationId xmlns:a16="http://schemas.microsoft.com/office/drawing/2014/main" id="{7A03F7AC-7F00-94FC-638A-A42146D82498}"/>
              </a:ext>
            </a:extLst>
          </p:cNvPr>
          <p:cNvGrpSpPr>
            <a:grpSpLocks/>
          </p:cNvGrpSpPr>
          <p:nvPr/>
        </p:nvGrpSpPr>
        <p:grpSpPr bwMode="auto">
          <a:xfrm>
            <a:off x="212725" y="1565275"/>
            <a:ext cx="546100" cy="541338"/>
            <a:chOff x="6912864" y="3136392"/>
            <a:chExt cx="649224" cy="649224"/>
          </a:xfrm>
        </p:grpSpPr>
        <p:sp>
          <p:nvSpPr>
            <p:cNvPr id="14350" name="Freeform 620">
              <a:extLst>
                <a:ext uri="{FF2B5EF4-FFF2-40B4-BE49-F238E27FC236}">
                  <a16:creationId xmlns:a16="http://schemas.microsoft.com/office/drawing/2014/main" id="{E790B172-A7C3-1FD2-20B1-25C6254E25BB}"/>
                </a:ext>
              </a:extLst>
            </p:cNvPr>
            <p:cNvSpPr>
              <a:spLocks/>
            </p:cNvSpPr>
            <p:nvPr/>
          </p:nvSpPr>
          <p:spPr bwMode="auto">
            <a:xfrm>
              <a:off x="7070852" y="3296983"/>
              <a:ext cx="333248" cy="328041"/>
            </a:xfrm>
            <a:custGeom>
              <a:avLst/>
              <a:gdLst>
                <a:gd name="T0" fmla="*/ 2147483646 w 287"/>
                <a:gd name="T1" fmla="*/ 2147483646 h 283"/>
                <a:gd name="T2" fmla="*/ 2147483646 w 287"/>
                <a:gd name="T3" fmla="*/ 2147483646 h 283"/>
                <a:gd name="T4" fmla="*/ 2147483646 w 287"/>
                <a:gd name="T5" fmla="*/ 0 h 283"/>
                <a:gd name="T6" fmla="*/ 2147483646 w 287"/>
                <a:gd name="T7" fmla="*/ 2147483646 h 283"/>
                <a:gd name="T8" fmla="*/ 2147483646 w 287"/>
                <a:gd name="T9" fmla="*/ 2147483646 h 283"/>
                <a:gd name="T10" fmla="*/ 0 w 287"/>
                <a:gd name="T11" fmla="*/ 2147483646 h 283"/>
                <a:gd name="T12" fmla="*/ 2147483646 w 287"/>
                <a:gd name="T13" fmla="*/ 2147483646 h 283"/>
                <a:gd name="T14" fmla="*/ 2147483646 w 287"/>
                <a:gd name="T15" fmla="*/ 2147483646 h 283"/>
                <a:gd name="T16" fmla="*/ 2147483646 w 287"/>
                <a:gd name="T17" fmla="*/ 2147483646 h 283"/>
                <a:gd name="T18" fmla="*/ 2147483646 w 287"/>
                <a:gd name="T19" fmla="*/ 2147483646 h 283"/>
                <a:gd name="T20" fmla="*/ 2147483646 w 287"/>
                <a:gd name="T21" fmla="*/ 2147483646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椭圆 10">
              <a:extLst>
                <a:ext uri="{FF2B5EF4-FFF2-40B4-BE49-F238E27FC236}">
                  <a16:creationId xmlns:a16="http://schemas.microsoft.com/office/drawing/2014/main" id="{5FB3D4CB-B648-45B8-D600-7CFD1A8CDEBD}"/>
                </a:ext>
              </a:extLst>
            </p:cNvPr>
            <p:cNvSpPr/>
            <p:nvPr/>
          </p:nvSpPr>
          <p:spPr>
            <a:xfrm>
              <a:off x="6912864" y="3136392"/>
              <a:ext cx="649224" cy="6492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grpSp>
      <p:grpSp>
        <p:nvGrpSpPr>
          <p:cNvPr id="14340" name="组合 17">
            <a:extLst>
              <a:ext uri="{FF2B5EF4-FFF2-40B4-BE49-F238E27FC236}">
                <a16:creationId xmlns:a16="http://schemas.microsoft.com/office/drawing/2014/main" id="{AE082683-AB0F-190F-B439-68799CECC8D7}"/>
              </a:ext>
            </a:extLst>
          </p:cNvPr>
          <p:cNvGrpSpPr>
            <a:grpSpLocks/>
          </p:cNvGrpSpPr>
          <p:nvPr/>
        </p:nvGrpSpPr>
        <p:grpSpPr bwMode="auto">
          <a:xfrm>
            <a:off x="10625138" y="5580063"/>
            <a:ext cx="1566862" cy="1281112"/>
            <a:chOff x="694944" y="2097507"/>
            <a:chExt cx="4538312" cy="3707588"/>
          </a:xfrm>
        </p:grpSpPr>
        <p:pic>
          <p:nvPicPr>
            <p:cNvPr id="14348" name="Picture 20">
              <a:extLst>
                <a:ext uri="{FF2B5EF4-FFF2-40B4-BE49-F238E27FC236}">
                  <a16:creationId xmlns:a16="http://schemas.microsoft.com/office/drawing/2014/main" id="{D9AA8EC2-BE04-FBD6-1CB3-54A5D7E5E6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944" y="2097507"/>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图片 19">
              <a:extLst>
                <a:ext uri="{FF2B5EF4-FFF2-40B4-BE49-F238E27FC236}">
                  <a16:creationId xmlns:a16="http://schemas.microsoft.com/office/drawing/2014/main" id="{A12E2B04-D219-ED3E-4E71-EDAF43CAB88B}"/>
                </a:ext>
              </a:extLst>
            </p:cNvPr>
            <p:cNvPicPr>
              <a:picLocks noChangeAspect="1"/>
            </p:cNvPicPr>
            <p:nvPr/>
          </p:nvPicPr>
          <p:blipFill>
            <a:blip r:embed="rId4">
              <a:extLst>
                <a:ext uri="{28A0092B-C50C-407E-A947-70E740481C1C}">
                  <a14:useLocalDpi xmlns:a14="http://schemas.microsoft.com/office/drawing/2010/main" val="0"/>
                </a:ext>
              </a:extLst>
            </a:blip>
            <a:srcRect b="6207"/>
            <a:stretch>
              <a:fillRect/>
            </a:stretch>
          </p:blipFill>
          <p:spPr bwMode="auto">
            <a:xfrm>
              <a:off x="988446" y="2224991"/>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Box 13">
            <a:extLst>
              <a:ext uri="{FF2B5EF4-FFF2-40B4-BE49-F238E27FC236}">
                <a16:creationId xmlns:a16="http://schemas.microsoft.com/office/drawing/2014/main" id="{CEB8E126-02D0-74B2-E55D-3C872AF434E7}"/>
              </a:ext>
            </a:extLst>
          </p:cNvPr>
          <p:cNvSpPr txBox="1">
            <a:spLocks noChangeArrowheads="1"/>
          </p:cNvSpPr>
          <p:nvPr/>
        </p:nvSpPr>
        <p:spPr bwMode="auto">
          <a:xfrm>
            <a:off x="911225" y="1666875"/>
            <a:ext cx="844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array of numeric values are supported in Python by the </a:t>
            </a:r>
            <a:r>
              <a:rPr lang="en-US" altLang="zh-CN" sz="2000" b="1">
                <a:solidFill>
                  <a:srgbClr val="FF0000"/>
                </a:solidFill>
                <a:latin typeface="Arial" panose="020B0604020202020204" pitchFamily="34" charset="0"/>
                <a:ea typeface="Microsoft YaHei" panose="020B0503020204020204" pitchFamily="34" charset="-122"/>
                <a:sym typeface="Arial" panose="020B0604020202020204" pitchFamily="34" charset="0"/>
              </a:rPr>
              <a:t>array</a:t>
            </a:r>
            <a:r>
              <a:rPr lang="en-US" altLang="zh-CN" sz="2000" b="1">
                <a:solidFill>
                  <a:schemeClr val="bg1"/>
                </a:solidFill>
                <a:latin typeface="Arial" panose="020B0604020202020204" pitchFamily="34" charset="0"/>
                <a:ea typeface="Microsoft YaHei" panose="020B0503020204020204" pitchFamily="34" charset="-122"/>
                <a:sym typeface="Arial" panose="020B0604020202020204" pitchFamily="34" charset="0"/>
              </a:rPr>
              <a:t> module.</a:t>
            </a:r>
          </a:p>
        </p:txBody>
      </p:sp>
      <p:sp>
        <p:nvSpPr>
          <p:cNvPr id="14342" name="矩形 1">
            <a:extLst>
              <a:ext uri="{FF2B5EF4-FFF2-40B4-BE49-F238E27FC236}">
                <a16:creationId xmlns:a16="http://schemas.microsoft.com/office/drawing/2014/main" id="{626B1C27-1928-080E-6EB5-686B8BBF9848}"/>
              </a:ext>
            </a:extLst>
          </p:cNvPr>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4343" name="矩形 23">
            <a:extLst>
              <a:ext uri="{FF2B5EF4-FFF2-40B4-BE49-F238E27FC236}">
                <a16:creationId xmlns:a16="http://schemas.microsoft.com/office/drawing/2014/main" id="{E83A15A5-74BF-49CC-9A3F-1FBF2F837A5C}"/>
              </a:ext>
            </a:extLst>
          </p:cNvPr>
          <p:cNvSpPr>
            <a:spLocks noChangeArrowheads="1"/>
          </p:cNvSpPr>
          <p:nvPr/>
        </p:nvSpPr>
        <p:spPr bwMode="auto">
          <a:xfrm>
            <a:off x="144463" y="207963"/>
            <a:ext cx="1181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latin typeface="Microsoft YaHei" panose="020B0503020204020204" pitchFamily="34" charset="-122"/>
                <a:ea typeface="Microsoft YaHei" panose="020B0503020204020204" pitchFamily="34" charset="-122"/>
              </a:rPr>
              <a:t>Arrays</a:t>
            </a:r>
            <a:endParaRPr lang="zh-CN" altLang="en-US" sz="2400" b="1">
              <a:latin typeface="Microsoft YaHei" panose="020B0503020204020204" pitchFamily="34" charset="-122"/>
              <a:ea typeface="Microsoft YaHei" panose="020B0503020204020204" pitchFamily="34" charset="-122"/>
            </a:endParaRPr>
          </a:p>
        </p:txBody>
      </p:sp>
      <p:sp>
        <p:nvSpPr>
          <p:cNvPr id="14344" name="Date Placeholder 1">
            <a:extLst>
              <a:ext uri="{FF2B5EF4-FFF2-40B4-BE49-F238E27FC236}">
                <a16:creationId xmlns:a16="http://schemas.microsoft.com/office/drawing/2014/main" id="{D608EBA7-EB6D-EBC4-AFE4-7EB2E33B08E8}"/>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7F4FEF44-1A57-4453-8857-DFE30AB56ED6}" type="datetime1">
              <a:rPr lang="zh-CN" altLang="en-US" sz="1200" smtClean="0">
                <a:solidFill>
                  <a:srgbClr val="898989"/>
                </a:solidFill>
              </a:rPr>
              <a:pPr>
                <a:lnSpc>
                  <a:spcPct val="100000"/>
                </a:lnSpc>
                <a:spcBef>
                  <a:spcPct val="0"/>
                </a:spcBef>
                <a:buFont typeface="Arial" panose="020B0604020202020204" pitchFamily="34" charset="0"/>
                <a:buNone/>
              </a:pPr>
              <a:t>2025/2/21</a:t>
            </a:fld>
            <a:endParaRPr lang="zh-CN" altLang="en-US" sz="1200">
              <a:solidFill>
                <a:srgbClr val="898989"/>
              </a:solidFill>
            </a:endParaRPr>
          </a:p>
        </p:txBody>
      </p:sp>
      <p:sp>
        <p:nvSpPr>
          <p:cNvPr id="14345" name="Slide Number Placeholder 2">
            <a:extLst>
              <a:ext uri="{FF2B5EF4-FFF2-40B4-BE49-F238E27FC236}">
                <a16:creationId xmlns:a16="http://schemas.microsoft.com/office/drawing/2014/main" id="{35A479A3-91C7-B0CA-4F30-9414422D363D}"/>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309BE45A-C56D-4577-8193-D61D8B21C2B2}" type="slidenum">
              <a:rPr lang="zh-CN" altLang="en-US" sz="1200" smtClean="0">
                <a:solidFill>
                  <a:srgbClr val="898989"/>
                </a:solidFill>
              </a:rPr>
              <a:pPr>
                <a:lnSpc>
                  <a:spcPct val="100000"/>
                </a:lnSpc>
                <a:spcBef>
                  <a:spcPct val="0"/>
                </a:spcBef>
                <a:buFont typeface="Arial" panose="020B0604020202020204" pitchFamily="34" charset="0"/>
                <a:buNone/>
              </a:pPr>
              <a:t>9</a:t>
            </a:fld>
            <a:endParaRPr lang="zh-CN" altLang="en-US" sz="1200">
              <a:solidFill>
                <a:srgbClr val="898989"/>
              </a:solidFill>
            </a:endParaRPr>
          </a:p>
        </p:txBody>
      </p:sp>
      <p:pic>
        <p:nvPicPr>
          <p:cNvPr id="14346" name="Picture 1">
            <a:extLst>
              <a:ext uri="{FF2B5EF4-FFF2-40B4-BE49-F238E27FC236}">
                <a16:creationId xmlns:a16="http://schemas.microsoft.com/office/drawing/2014/main" id="{409752A2-61C7-EC81-5FF7-3E8257E8F0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5775" y="2454275"/>
            <a:ext cx="647065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2">
            <a:extLst>
              <a:ext uri="{FF2B5EF4-FFF2-40B4-BE49-F238E27FC236}">
                <a16:creationId xmlns:a16="http://schemas.microsoft.com/office/drawing/2014/main" id="{2CC43243-3F7A-C0FC-CCA3-A1880E21399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39013" y="2928938"/>
            <a:ext cx="38100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par>
                                <p:cTn id="8" presetID="3" presetClass="entr" presetSubtype="10" fill="hold" nodeType="withEffect">
                                  <p:stCondLst>
                                    <p:cond delay="0"/>
                                  </p:stCondLst>
                                  <p:childTnLst>
                                    <p:set>
                                      <p:cBhvr>
                                        <p:cTn id="9" dur="1" fill="hold">
                                          <p:stCondLst>
                                            <p:cond delay="0"/>
                                          </p:stCondLst>
                                        </p:cTn>
                                        <p:tgtEl>
                                          <p:spTgt spid="16393"/>
                                        </p:tgtEl>
                                        <p:attrNameLst>
                                          <p:attrName>style.visibility</p:attrName>
                                        </p:attrNameLst>
                                      </p:cBhvr>
                                      <p:to>
                                        <p:strVal val="visible"/>
                                      </p:to>
                                    </p:set>
                                    <p:animEffect transition="in" filter="blinds(horizontal)">
                                      <p:cBhvr>
                                        <p:cTn id="10"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theme/theme1.xml><?xml version="1.0" encoding="utf-8"?>
<a:theme xmlns:a="http://schemas.openxmlformats.org/drawingml/2006/main" name="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5226</TotalTime>
  <Pages>0</Pages>
  <Words>2309</Words>
  <Characters>0</Characters>
  <Application>Microsoft Office PowerPoint</Application>
  <DocSecurity>0</DocSecurity>
  <PresentationFormat>Widescreen</PresentationFormat>
  <Lines>0</Lines>
  <Paragraphs>291</Paragraphs>
  <Slides>57</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Calibri</vt:lpstr>
      <vt:lpstr>宋体</vt:lpstr>
      <vt:lpstr>Arial</vt:lpstr>
      <vt:lpstr>Calibri Light</vt:lpstr>
      <vt:lpstr>DengXian</vt:lpstr>
      <vt:lpstr>Microsoft YaHei</vt:lpstr>
      <vt:lpstr>SimSun-ExtB</vt:lpstr>
      <vt:lpstr>Times New Roman</vt:lpstr>
      <vt:lpstr>Verdana</vt:lpstr>
      <vt:lpstr>Google Sans</vt:lpstr>
      <vt:lpstr>清风素材 https://12sc.taobao.com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12sc.taobao.com</dc:subject>
  <dc:creator>清风素材;12sc.taobao.com</dc:creator>
  <cp:keywords>12sc.taobao.com</cp:keywords>
  <dc:description>12sc.taobao.com</dc:description>
  <cp:lastModifiedBy>Bridge, Christian</cp:lastModifiedBy>
  <cp:revision>377</cp:revision>
  <dcterms:created xsi:type="dcterms:W3CDTF">2015-07-17T02:38:59Z</dcterms:created>
  <dcterms:modified xsi:type="dcterms:W3CDTF">2025-02-22T04:48:17Z</dcterms:modified>
  <cp:category>12sc.taobao.com</cp:category>
  <cp:contentStatus>12sc.taobao.com</cp:contentStatus>
</cp:coreProperties>
</file>